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700b632c274f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cfdd563006472c"/>
  </p:sldMasterIdLst>
  <p:sldIdLst>
    <p:sldId xmlns:r="http://schemas.openxmlformats.org/officeDocument/2006/relationships" id="256" r:id="Rded9b8697d554afe"/>
    <p:sldId xmlns:r="http://schemas.openxmlformats.org/officeDocument/2006/relationships" id="257" r:id="R3a42564bd2ba46f8"/>
    <p:sldId xmlns:r="http://schemas.openxmlformats.org/officeDocument/2006/relationships" id="258" r:id="Rec5108dec45f41f5"/>
    <p:sldId xmlns:r="http://schemas.openxmlformats.org/officeDocument/2006/relationships" id="259" r:id="Re3e252673b41482b"/>
    <p:sldId xmlns:r="http://schemas.openxmlformats.org/officeDocument/2006/relationships" id="260" r:id="R48660d96ae8f4a12"/>
    <p:sldId xmlns:r="http://schemas.openxmlformats.org/officeDocument/2006/relationships" id="261" r:id="R2df5243ab8fe4b95"/>
    <p:sldId xmlns:r="http://schemas.openxmlformats.org/officeDocument/2006/relationships" id="262" r:id="Rba96389a582d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fdd563006472c" /><Relationship Type="http://schemas.openxmlformats.org/officeDocument/2006/relationships/slide" Target="/ppt/slides/slide1.xml" Id="Rded9b8697d554afe" /><Relationship Type="http://schemas.openxmlformats.org/officeDocument/2006/relationships/slide" Target="/ppt/slides/slide2.xml" Id="R3a42564bd2ba46f8" /><Relationship Type="http://schemas.openxmlformats.org/officeDocument/2006/relationships/slide" Target="/ppt/slides/slide3.xml" Id="Rec5108dec45f41f5" /><Relationship Type="http://schemas.openxmlformats.org/officeDocument/2006/relationships/slide" Target="/ppt/slides/slide4.xml" Id="Re3e252673b41482b" /><Relationship Type="http://schemas.openxmlformats.org/officeDocument/2006/relationships/slide" Target="/ppt/slides/slide5.xml" Id="R48660d96ae8f4a12" /><Relationship Type="http://schemas.openxmlformats.org/officeDocument/2006/relationships/slide" Target="/ppt/slides/slide6.xml" Id="R2df5243ab8fe4b95" /><Relationship Type="http://schemas.openxmlformats.org/officeDocument/2006/relationships/slide" Target="/ppt/slides/slide7.xml" Id="Rba96389a582d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58072f38b41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4cefa1c044089" /><Relationship Type="http://schemas.openxmlformats.org/officeDocument/2006/relationships/theme" Target="/ppt/slideMasters/theme/theme1.xml" Id="Rbf1630ce16d1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a4cefa1c0440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aa065e6a14c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108a3d40a44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8fb65e61f4d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54e4f6f6448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509a2cd2f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00808fd5140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8c5cea1894e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OSLOFJORD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OSLOFJORD SPAREBANK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143 039 000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89 218 000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68 024 000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628 156 000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5 571 221 000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 SPAREBANK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KREFTFORENINGEN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BALTZERSEN KAREN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BERLI VILLY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BJØRSETH PER KOLBJØRN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BØRRESEN MAGNAR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985 750 378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 SPAREBANK</a:t>
            </a:r>
          </a:p>
        </p:txBody>
      </p:sp>
    </p:spTree>
  </p:cSld>
  <p:clrMapOvr>
    <a:masterClrMapping xmlns:a="http://schemas.openxmlformats.org/drawingml/2006/main"/>
  </p:clrMapOvr>
</p:sld>
</file>