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48c8cf52d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ea46fd8b643b7"/>
  </p:sldMasterIdLst>
  <p:sldIdLst>
    <p:sldId xmlns:r="http://schemas.openxmlformats.org/officeDocument/2006/relationships" id="256" r:id="Rb488f5e91b684f6d"/>
    <p:sldId xmlns:r="http://schemas.openxmlformats.org/officeDocument/2006/relationships" id="257" r:id="R5aed790e5a9d4aad"/>
    <p:sldId xmlns:r="http://schemas.openxmlformats.org/officeDocument/2006/relationships" id="258" r:id="R0ecd42d171e541f2"/>
    <p:sldId xmlns:r="http://schemas.openxmlformats.org/officeDocument/2006/relationships" id="259" r:id="R2d1912aa80c34f2b"/>
    <p:sldId xmlns:r="http://schemas.openxmlformats.org/officeDocument/2006/relationships" id="260" r:id="R033901a1949a4191"/>
    <p:sldId xmlns:r="http://schemas.openxmlformats.org/officeDocument/2006/relationships" id="261" r:id="Rf49e4d0944994712"/>
    <p:sldId xmlns:r="http://schemas.openxmlformats.org/officeDocument/2006/relationships" id="262" r:id="R485a7a53bfc9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ea46fd8b643b7" /><Relationship Type="http://schemas.openxmlformats.org/officeDocument/2006/relationships/slide" Target="/ppt/slides/slide1.xml" Id="Rb488f5e91b684f6d" /><Relationship Type="http://schemas.openxmlformats.org/officeDocument/2006/relationships/slide" Target="/ppt/slides/slide2.xml" Id="R5aed790e5a9d4aad" /><Relationship Type="http://schemas.openxmlformats.org/officeDocument/2006/relationships/slide" Target="/ppt/slides/slide3.xml" Id="R0ecd42d171e541f2" /><Relationship Type="http://schemas.openxmlformats.org/officeDocument/2006/relationships/slide" Target="/ppt/slides/slide4.xml" Id="R2d1912aa80c34f2b" /><Relationship Type="http://schemas.openxmlformats.org/officeDocument/2006/relationships/slide" Target="/ppt/slides/slide5.xml" Id="R033901a1949a4191" /><Relationship Type="http://schemas.openxmlformats.org/officeDocument/2006/relationships/slide" Target="/ppt/slides/slide6.xml" Id="Rf49e4d0944994712" /><Relationship Type="http://schemas.openxmlformats.org/officeDocument/2006/relationships/slide" Target="/ppt/slides/slide7.xml" Id="R485a7a53bfc9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2b02957c2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3d03044e499d" /><Relationship Type="http://schemas.openxmlformats.org/officeDocument/2006/relationships/theme" Target="/ppt/slideMasters/theme/theme1.xml" Id="R5535058b1307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83d03044e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19bd0b3c6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81e1daf79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a7a05ade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aa57fe0ba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3e9c78ae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abe2544184c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fe448ad1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