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bb60ec5db48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b6af9972e4a68"/>
  </p:sldMasterIdLst>
  <p:sldIdLst>
    <p:sldId xmlns:r="http://schemas.openxmlformats.org/officeDocument/2006/relationships" id="256" r:id="R3f8c1ba88e194cff"/>
    <p:sldId xmlns:r="http://schemas.openxmlformats.org/officeDocument/2006/relationships" id="257" r:id="R8601406bc0394751"/>
    <p:sldId xmlns:r="http://schemas.openxmlformats.org/officeDocument/2006/relationships" id="258" r:id="R8ec0da6ffc774c19"/>
    <p:sldId xmlns:r="http://schemas.openxmlformats.org/officeDocument/2006/relationships" id="259" r:id="R1d6830f8893e4da1"/>
    <p:sldId xmlns:r="http://schemas.openxmlformats.org/officeDocument/2006/relationships" id="260" r:id="R05da96d4b8e0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b6af9972e4a68" /><Relationship Type="http://schemas.openxmlformats.org/officeDocument/2006/relationships/slide" Target="/ppt/slides/slide1.xml" Id="R3f8c1ba88e194cff" /><Relationship Type="http://schemas.openxmlformats.org/officeDocument/2006/relationships/slide" Target="/ppt/slides/slide2.xml" Id="R8601406bc0394751" /><Relationship Type="http://schemas.openxmlformats.org/officeDocument/2006/relationships/slide" Target="/ppt/slides/slide3.xml" Id="R8ec0da6ffc774c19" /><Relationship Type="http://schemas.openxmlformats.org/officeDocument/2006/relationships/slide" Target="/ppt/slides/slide4.xml" Id="R1d6830f8893e4da1" /><Relationship Type="http://schemas.openxmlformats.org/officeDocument/2006/relationships/slide" Target="/ppt/slides/slide5.xml" Id="R05da96d4b8e0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a66cbce6c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2f9e38e4343cd" /><Relationship Type="http://schemas.openxmlformats.org/officeDocument/2006/relationships/theme" Target="/ppt/slideMasters/theme/theme1.xml" Id="Rddcfb1ccc905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e2f9e38e43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86ca4c4f4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99b8bfb104c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fcd4cea8a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fbe761fdd44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f244acd8f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EIKA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post@terrafondene.no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www.terra.no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985 682 976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