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5f5bf8834149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4e7ea016794f92"/>
  </p:sldMasterIdLst>
  <p:sldIdLst>
    <p:sldId xmlns:r="http://schemas.openxmlformats.org/officeDocument/2006/relationships" id="256" r:id="R488a16f49d124203"/>
    <p:sldId xmlns:r="http://schemas.openxmlformats.org/officeDocument/2006/relationships" id="257" r:id="R3ae3948dd4ec4131"/>
    <p:sldId xmlns:r="http://schemas.openxmlformats.org/officeDocument/2006/relationships" id="258" r:id="R073d34b204ec44a4"/>
    <p:sldId xmlns:r="http://schemas.openxmlformats.org/officeDocument/2006/relationships" id="259" r:id="Rb2c88b847fc04cbb"/>
    <p:sldId xmlns:r="http://schemas.openxmlformats.org/officeDocument/2006/relationships" id="260" r:id="Re303fe56ab0f4b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4e7ea016794f92" /><Relationship Type="http://schemas.openxmlformats.org/officeDocument/2006/relationships/slide" Target="/ppt/slides/slide1.xml" Id="R488a16f49d124203" /><Relationship Type="http://schemas.openxmlformats.org/officeDocument/2006/relationships/slide" Target="/ppt/slides/slide2.xml" Id="R3ae3948dd4ec4131" /><Relationship Type="http://schemas.openxmlformats.org/officeDocument/2006/relationships/slide" Target="/ppt/slides/slide3.xml" Id="R073d34b204ec44a4" /><Relationship Type="http://schemas.openxmlformats.org/officeDocument/2006/relationships/slide" Target="/ppt/slides/slide4.xml" Id="Rb2c88b847fc04cbb" /><Relationship Type="http://schemas.openxmlformats.org/officeDocument/2006/relationships/slide" Target="/ppt/slides/slide5.xml" Id="Re303fe56ab0f4b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53f029c50f4e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6e308bd464b89" /><Relationship Type="http://schemas.openxmlformats.org/officeDocument/2006/relationships/theme" Target="/ppt/slideMasters/theme/theme1.xml" Id="Rd2380231407a4e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06e308bd464b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a26b0819c46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f828e290947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442d911b44c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386eb5dbf49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c1e9356ea41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INTURA MØBLER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INTURA 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INTURA MØBLER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INTURA 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INTURA 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INTURA 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985 673 713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INTURA MØBLER AS</a:t>
            </a:r>
          </a:p>
        </p:txBody>
      </p:sp>
    </p:spTree>
  </p:cSld>
  <p:clrMapOvr>
    <a:masterClrMapping xmlns:a="http://schemas.openxmlformats.org/drawingml/2006/main"/>
  </p:clrMapOvr>
</p:sld>
</file>