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b04e90d61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d543d54654368"/>
  </p:sldMasterIdLst>
  <p:sldIdLst>
    <p:sldId xmlns:r="http://schemas.openxmlformats.org/officeDocument/2006/relationships" id="256" r:id="Rd935cb862d1644da"/>
    <p:sldId xmlns:r="http://schemas.openxmlformats.org/officeDocument/2006/relationships" id="257" r:id="R10daba8a2c1b4750"/>
    <p:sldId xmlns:r="http://schemas.openxmlformats.org/officeDocument/2006/relationships" id="258" r:id="Rea27ef61a8594a56"/>
    <p:sldId xmlns:r="http://schemas.openxmlformats.org/officeDocument/2006/relationships" id="259" r:id="R944de440f4ee4107"/>
    <p:sldId xmlns:r="http://schemas.openxmlformats.org/officeDocument/2006/relationships" id="260" r:id="Rbcce93ddd8dc4c4f"/>
    <p:sldId xmlns:r="http://schemas.openxmlformats.org/officeDocument/2006/relationships" id="261" r:id="R1d3f0d8b5b654c45"/>
    <p:sldId xmlns:r="http://schemas.openxmlformats.org/officeDocument/2006/relationships" id="262" r:id="R21f12b7e278f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d543d54654368" /><Relationship Type="http://schemas.openxmlformats.org/officeDocument/2006/relationships/slide" Target="/ppt/slides/slide1.xml" Id="Rd935cb862d1644da" /><Relationship Type="http://schemas.openxmlformats.org/officeDocument/2006/relationships/slide" Target="/ppt/slides/slide2.xml" Id="R10daba8a2c1b4750" /><Relationship Type="http://schemas.openxmlformats.org/officeDocument/2006/relationships/slide" Target="/ppt/slides/slide3.xml" Id="Rea27ef61a8594a56" /><Relationship Type="http://schemas.openxmlformats.org/officeDocument/2006/relationships/slide" Target="/ppt/slides/slide4.xml" Id="R944de440f4ee4107" /><Relationship Type="http://schemas.openxmlformats.org/officeDocument/2006/relationships/slide" Target="/ppt/slides/slide5.xml" Id="Rbcce93ddd8dc4c4f" /><Relationship Type="http://schemas.openxmlformats.org/officeDocument/2006/relationships/slide" Target="/ppt/slides/slide6.xml" Id="R1d3f0d8b5b654c45" /><Relationship Type="http://schemas.openxmlformats.org/officeDocument/2006/relationships/slide" Target="/ppt/slides/slide7.xml" Id="R21f12b7e278f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fcb64bd54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1d4cf8cb4c91" /><Relationship Type="http://schemas.openxmlformats.org/officeDocument/2006/relationships/theme" Target="/ppt/slideMasters/theme/theme1.xml" Id="R05d354f59eee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11d4cf8cb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718d2415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0e6d037b9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bec3f9ed9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61dfadc7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67579da0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f667e4dc4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72618c018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