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ba833172f940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d9c5da54d14ee9"/>
  </p:sldMasterIdLst>
  <p:sldIdLst>
    <p:sldId xmlns:r="http://schemas.openxmlformats.org/officeDocument/2006/relationships" id="256" r:id="R4e8dbbf521cd4a3c"/>
    <p:sldId xmlns:r="http://schemas.openxmlformats.org/officeDocument/2006/relationships" id="257" r:id="R0b933d6c213a4661"/>
    <p:sldId xmlns:r="http://schemas.openxmlformats.org/officeDocument/2006/relationships" id="258" r:id="R950f5684c37b40c3"/>
    <p:sldId xmlns:r="http://schemas.openxmlformats.org/officeDocument/2006/relationships" id="259" r:id="Reaf6274888d24bf6"/>
    <p:sldId xmlns:r="http://schemas.openxmlformats.org/officeDocument/2006/relationships" id="260" r:id="Rc00f7ed5d31c4b17"/>
    <p:sldId xmlns:r="http://schemas.openxmlformats.org/officeDocument/2006/relationships" id="261" r:id="Rb94f8cd5c78049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9c5da54d14ee9" /><Relationship Type="http://schemas.openxmlformats.org/officeDocument/2006/relationships/slide" Target="/ppt/slides/slide1.xml" Id="R4e8dbbf521cd4a3c" /><Relationship Type="http://schemas.openxmlformats.org/officeDocument/2006/relationships/slide" Target="/ppt/slides/slide2.xml" Id="R0b933d6c213a4661" /><Relationship Type="http://schemas.openxmlformats.org/officeDocument/2006/relationships/slide" Target="/ppt/slides/slide3.xml" Id="R950f5684c37b40c3" /><Relationship Type="http://schemas.openxmlformats.org/officeDocument/2006/relationships/slide" Target="/ppt/slides/slide4.xml" Id="Reaf6274888d24bf6" /><Relationship Type="http://schemas.openxmlformats.org/officeDocument/2006/relationships/slide" Target="/ppt/slides/slide5.xml" Id="Rc00f7ed5d31c4b17" /><Relationship Type="http://schemas.openxmlformats.org/officeDocument/2006/relationships/slide" Target="/ppt/slides/slide6.xml" Id="Rb94f8cd5c78049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49675adab4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a37f2169c46a9" /><Relationship Type="http://schemas.openxmlformats.org/officeDocument/2006/relationships/theme" Target="/ppt/slideMasters/theme/theme1.xml" Id="Ra67cd4eafcb844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7a37f2169c46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b1966389b4d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830ab931e44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4aed2d03341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82cb2a5b244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c3d36472247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cd7d7b1e442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ØKONOMISERVICE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Lofotgata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07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post@lofotenokonomi.no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985 641 803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