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bbc4fd391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6cf5944bd44c4"/>
  </p:sldMasterIdLst>
  <p:sldIdLst>
    <p:sldId xmlns:r="http://schemas.openxmlformats.org/officeDocument/2006/relationships" id="256" r:id="R9334840ead3341d7"/>
    <p:sldId xmlns:r="http://schemas.openxmlformats.org/officeDocument/2006/relationships" id="257" r:id="Reabc774e4cdf4ccc"/>
    <p:sldId xmlns:r="http://schemas.openxmlformats.org/officeDocument/2006/relationships" id="258" r:id="Rfa3ebb7341d14763"/>
    <p:sldId xmlns:r="http://schemas.openxmlformats.org/officeDocument/2006/relationships" id="259" r:id="R98998e7bf5904009"/>
    <p:sldId xmlns:r="http://schemas.openxmlformats.org/officeDocument/2006/relationships" id="260" r:id="Rf9a5dd06b3204188"/>
    <p:sldId xmlns:r="http://schemas.openxmlformats.org/officeDocument/2006/relationships" id="261" r:id="R0e375b4010264fea"/>
    <p:sldId xmlns:r="http://schemas.openxmlformats.org/officeDocument/2006/relationships" id="262" r:id="R03ef4b93acf3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6cf5944bd44c4" /><Relationship Type="http://schemas.openxmlformats.org/officeDocument/2006/relationships/slide" Target="/ppt/slides/slide1.xml" Id="R9334840ead3341d7" /><Relationship Type="http://schemas.openxmlformats.org/officeDocument/2006/relationships/slide" Target="/ppt/slides/slide2.xml" Id="Reabc774e4cdf4ccc" /><Relationship Type="http://schemas.openxmlformats.org/officeDocument/2006/relationships/slide" Target="/ppt/slides/slide3.xml" Id="Rfa3ebb7341d14763" /><Relationship Type="http://schemas.openxmlformats.org/officeDocument/2006/relationships/slide" Target="/ppt/slides/slide4.xml" Id="R98998e7bf5904009" /><Relationship Type="http://schemas.openxmlformats.org/officeDocument/2006/relationships/slide" Target="/ppt/slides/slide5.xml" Id="Rf9a5dd06b3204188" /><Relationship Type="http://schemas.openxmlformats.org/officeDocument/2006/relationships/slide" Target="/ppt/slides/slide6.xml" Id="R0e375b4010264fea" /><Relationship Type="http://schemas.openxmlformats.org/officeDocument/2006/relationships/slide" Target="/ppt/slides/slide7.xml" Id="R03ef4b93acf3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10224274b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4c2ab5a0c40bc" /><Relationship Type="http://schemas.openxmlformats.org/officeDocument/2006/relationships/theme" Target="/ppt/slideMasters/theme/theme1.xml" Id="R5069f79934c2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4c2ab5a0c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46cd61ad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f62a9ba3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d046a2519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12b815d9e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83fdce4d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48a56284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703fea2b5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HOTEL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HOTEL &amp; BAD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160 485 400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48 668 996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85 700 040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985 617 635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