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8238c01cd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342bff25e4686"/>
  </p:sldMasterIdLst>
  <p:sldIdLst>
    <p:sldId xmlns:r="http://schemas.openxmlformats.org/officeDocument/2006/relationships" id="256" r:id="R049a50b808e64928"/>
    <p:sldId xmlns:r="http://schemas.openxmlformats.org/officeDocument/2006/relationships" id="257" r:id="R4131ca5f53ba45a6"/>
    <p:sldId xmlns:r="http://schemas.openxmlformats.org/officeDocument/2006/relationships" id="258" r:id="R33037448c56348d1"/>
    <p:sldId xmlns:r="http://schemas.openxmlformats.org/officeDocument/2006/relationships" id="259" r:id="Ra170a30081594814"/>
    <p:sldId xmlns:r="http://schemas.openxmlformats.org/officeDocument/2006/relationships" id="260" r:id="Rf7ce3c01c7a1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342bff25e4686" /><Relationship Type="http://schemas.openxmlformats.org/officeDocument/2006/relationships/slide" Target="/ppt/slides/slide1.xml" Id="R049a50b808e64928" /><Relationship Type="http://schemas.openxmlformats.org/officeDocument/2006/relationships/slide" Target="/ppt/slides/slide2.xml" Id="R4131ca5f53ba45a6" /><Relationship Type="http://schemas.openxmlformats.org/officeDocument/2006/relationships/slide" Target="/ppt/slides/slide3.xml" Id="R33037448c56348d1" /><Relationship Type="http://schemas.openxmlformats.org/officeDocument/2006/relationships/slide" Target="/ppt/slides/slide4.xml" Id="Ra170a30081594814" /><Relationship Type="http://schemas.openxmlformats.org/officeDocument/2006/relationships/slide" Target="/ppt/slides/slide5.xml" Id="Rf7ce3c01c7a1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e8f9290504a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4e0064b5d47cc" /><Relationship Type="http://schemas.openxmlformats.org/officeDocument/2006/relationships/theme" Target="/ppt/slideMasters/theme/theme1.xml" Id="R94d058c36d3744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4e0064b5d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1dd217aea41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0aca1d67f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a5652edb9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37abfa84144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d3401b55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IDRETTSLAG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Elise Lande, Grønåsen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ivar.helland84@gmail.com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www.tysnesil.no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985 537 046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