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6ad428bd4f8405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9d4d944c5764c46"/>
  </p:sldMasterIdLst>
  <p:sldIdLst>
    <p:sldId xmlns:r="http://schemas.openxmlformats.org/officeDocument/2006/relationships" id="256" r:id="R676de4900b254159"/>
    <p:sldId xmlns:r="http://schemas.openxmlformats.org/officeDocument/2006/relationships" id="257" r:id="R9e270c48495f4496"/>
    <p:sldId xmlns:r="http://schemas.openxmlformats.org/officeDocument/2006/relationships" id="258" r:id="R9d08edfbaf8944d3"/>
    <p:sldId xmlns:r="http://schemas.openxmlformats.org/officeDocument/2006/relationships" id="259" r:id="R806fd5620be64162"/>
    <p:sldId xmlns:r="http://schemas.openxmlformats.org/officeDocument/2006/relationships" id="260" r:id="R7c124ef868f943f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d4d944c5764c46" /><Relationship Type="http://schemas.openxmlformats.org/officeDocument/2006/relationships/slide" Target="/ppt/slides/slide1.xml" Id="R676de4900b254159" /><Relationship Type="http://schemas.openxmlformats.org/officeDocument/2006/relationships/slide" Target="/ppt/slides/slide2.xml" Id="R9e270c48495f4496" /><Relationship Type="http://schemas.openxmlformats.org/officeDocument/2006/relationships/slide" Target="/ppt/slides/slide3.xml" Id="R9d08edfbaf8944d3" /><Relationship Type="http://schemas.openxmlformats.org/officeDocument/2006/relationships/slide" Target="/ppt/slides/slide4.xml" Id="R806fd5620be64162" /><Relationship Type="http://schemas.openxmlformats.org/officeDocument/2006/relationships/slide" Target="/ppt/slides/slide5.xml" Id="R7c124ef868f943f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f199059176a406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3dc3f5a2c74cd5" /><Relationship Type="http://schemas.openxmlformats.org/officeDocument/2006/relationships/theme" Target="/ppt/slideMasters/theme/theme1.xml" Id="Ra18e49771fe042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13dc3f5a2c74cd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6d65e84c0344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748ca5f3ed41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2b7af7be8046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289cb79ffa412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e6ae0249034a2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BÅTLAGET NJORD/TYSNES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BÅTLAGET NJORD/TYSNES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BÅTLAGET NJORD/TYSNES ble etablert [år] og holder til i Tysnes.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BÅTLAGET NJORD/TYSNES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BÅTLAGET NJORD/TYSNES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BÅTLAGET NJORD/TYSNES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Njordstø, Vee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5680 Tysnes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lars.solberg@njordtysnes.no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www..njordtysnes.no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985 489 009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BÅTLAGET NJORD/TYSNES</a:t>
            </a:r>
          </a:p>
        </p:txBody>
      </p:sp>
    </p:spTree>
  </p:cSld>
  <p:clrMapOvr>
    <a:masterClrMapping xmlns:a="http://schemas.openxmlformats.org/drawingml/2006/main"/>
  </p:clrMapOvr>
</p:sld>
</file>