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011ac813b147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3a5191546d4da7"/>
  </p:sldMasterIdLst>
  <p:sldIdLst>
    <p:sldId xmlns:r="http://schemas.openxmlformats.org/officeDocument/2006/relationships" id="256" r:id="R5042dd655c7c4450"/>
    <p:sldId xmlns:r="http://schemas.openxmlformats.org/officeDocument/2006/relationships" id="257" r:id="R741ed75334ba40f2"/>
    <p:sldId xmlns:r="http://schemas.openxmlformats.org/officeDocument/2006/relationships" id="258" r:id="R3f07a4f3c16d4d8d"/>
    <p:sldId xmlns:r="http://schemas.openxmlformats.org/officeDocument/2006/relationships" id="259" r:id="R460463950a224ab3"/>
    <p:sldId xmlns:r="http://schemas.openxmlformats.org/officeDocument/2006/relationships" id="260" r:id="Rfbb7909f98ac4473"/>
    <p:sldId xmlns:r="http://schemas.openxmlformats.org/officeDocument/2006/relationships" id="261" r:id="R1766cecd33de455b"/>
    <p:sldId xmlns:r="http://schemas.openxmlformats.org/officeDocument/2006/relationships" id="262" r:id="Rc19b0fc8ff4e44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3a5191546d4da7" /><Relationship Type="http://schemas.openxmlformats.org/officeDocument/2006/relationships/slide" Target="/ppt/slides/slide1.xml" Id="R5042dd655c7c4450" /><Relationship Type="http://schemas.openxmlformats.org/officeDocument/2006/relationships/slide" Target="/ppt/slides/slide2.xml" Id="R741ed75334ba40f2" /><Relationship Type="http://schemas.openxmlformats.org/officeDocument/2006/relationships/slide" Target="/ppt/slides/slide3.xml" Id="R3f07a4f3c16d4d8d" /><Relationship Type="http://schemas.openxmlformats.org/officeDocument/2006/relationships/slide" Target="/ppt/slides/slide4.xml" Id="R460463950a224ab3" /><Relationship Type="http://schemas.openxmlformats.org/officeDocument/2006/relationships/slide" Target="/ppt/slides/slide5.xml" Id="Rfbb7909f98ac4473" /><Relationship Type="http://schemas.openxmlformats.org/officeDocument/2006/relationships/slide" Target="/ppt/slides/slide6.xml" Id="R1766cecd33de455b" /><Relationship Type="http://schemas.openxmlformats.org/officeDocument/2006/relationships/slide" Target="/ppt/slides/slide7.xml" Id="Rc19b0fc8ff4e44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30029d8cd041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c2bc5edc014f11" /><Relationship Type="http://schemas.openxmlformats.org/officeDocument/2006/relationships/theme" Target="/ppt/slideMasters/theme/theme1.xml" Id="R72213b04c4d548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c2bc5edc014f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e967d861a840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6c437e5fd245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68ac9ba49f4c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e088bb1eee40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b3260b3b3b4e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a4d7b4ca23466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80d0f65a284d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STRØTVET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STRØTVET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STRØTVET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STRØTVET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STRØTVET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STRØTVET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805 666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−2 871 509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27 266 842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36 095 007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39 254 390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STRØTVET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EIKRE LARSEN  –  100,0 %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KRISTOFFER GRAM LARSEN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STRØTVET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Peter Østbyes gate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3014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985 384 673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STRØTVET AS</a:t>
            </a:r>
          </a:p>
        </p:txBody>
      </p:sp>
    </p:spTree>
  </p:cSld>
  <p:clrMapOvr>
    <a:masterClrMapping xmlns:a="http://schemas.openxmlformats.org/drawingml/2006/main"/>
  </p:clrMapOvr>
</p:sld>
</file>