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adcfa8942b43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8c7d688e574810"/>
  </p:sldMasterIdLst>
  <p:sldIdLst>
    <p:sldId xmlns:r="http://schemas.openxmlformats.org/officeDocument/2006/relationships" id="256" r:id="R01745a1592b9401b"/>
    <p:sldId xmlns:r="http://schemas.openxmlformats.org/officeDocument/2006/relationships" id="257" r:id="R5c991453378c4f17"/>
    <p:sldId xmlns:r="http://schemas.openxmlformats.org/officeDocument/2006/relationships" id="258" r:id="R145f501896ae4649"/>
    <p:sldId xmlns:r="http://schemas.openxmlformats.org/officeDocument/2006/relationships" id="259" r:id="Rd8cdaead41054717"/>
    <p:sldId xmlns:r="http://schemas.openxmlformats.org/officeDocument/2006/relationships" id="260" r:id="Rb1e95b69898c49b3"/>
    <p:sldId xmlns:r="http://schemas.openxmlformats.org/officeDocument/2006/relationships" id="261" r:id="R4b41c6e3807a4452"/>
    <p:sldId xmlns:r="http://schemas.openxmlformats.org/officeDocument/2006/relationships" id="262" r:id="R9673b140504444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8c7d688e574810" /><Relationship Type="http://schemas.openxmlformats.org/officeDocument/2006/relationships/slide" Target="/ppt/slides/slide1.xml" Id="R01745a1592b9401b" /><Relationship Type="http://schemas.openxmlformats.org/officeDocument/2006/relationships/slide" Target="/ppt/slides/slide2.xml" Id="R5c991453378c4f17" /><Relationship Type="http://schemas.openxmlformats.org/officeDocument/2006/relationships/slide" Target="/ppt/slides/slide3.xml" Id="R145f501896ae4649" /><Relationship Type="http://schemas.openxmlformats.org/officeDocument/2006/relationships/slide" Target="/ppt/slides/slide4.xml" Id="Rd8cdaead41054717" /><Relationship Type="http://schemas.openxmlformats.org/officeDocument/2006/relationships/slide" Target="/ppt/slides/slide5.xml" Id="Rb1e95b69898c49b3" /><Relationship Type="http://schemas.openxmlformats.org/officeDocument/2006/relationships/slide" Target="/ppt/slides/slide6.xml" Id="R4b41c6e3807a4452" /><Relationship Type="http://schemas.openxmlformats.org/officeDocument/2006/relationships/slide" Target="/ppt/slides/slide7.xml" Id="R9673b140504444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25030967f849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10a5c37cae40ab" /><Relationship Type="http://schemas.openxmlformats.org/officeDocument/2006/relationships/theme" Target="/ppt/slideMasters/theme/theme1.xml" Id="R519f615076794b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10a5c37cae40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580ca58ecf4f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06e21494b147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77d074b0e54a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c97a33708c48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ea110cf8de4b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ce3e97120149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1042f57bc248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FRANZEFOSS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FRANZEFOSS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FRANZEFOSS AS ble etablert [år] og holder til i Rud.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FRANZEFOSS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FRANZEFOSS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FRANZEFOSS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117 320 000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−1 339 000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42 137 000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576 476 000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1 291 484 000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FRANZEFOSS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MISTFJORD AS  –  37,3 %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JAMETTE OG SVERRE MARKUSSENS HJELPEFOND STI  –  25,4 %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TRUMAR AS  –  8,6 %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TOMMELOPP AS  –  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GAMAR AS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HALVARD MARKUSSEN  –  1,5 %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FRANZEFOSS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Ingstadsvei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1309 Rud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15 20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firmapost@franzefoss.no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985 312 656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FRANZEFOSS AS</a:t>
            </a:r>
          </a:p>
        </p:txBody>
      </p:sp>
    </p:spTree>
  </p:cSld>
  <p:clrMapOvr>
    <a:masterClrMapping xmlns:a="http://schemas.openxmlformats.org/drawingml/2006/main"/>
  </p:clrMapOvr>
</p:sld>
</file>