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383ecb12c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ef0665e204368"/>
  </p:sldMasterIdLst>
  <p:sldIdLst>
    <p:sldId xmlns:r="http://schemas.openxmlformats.org/officeDocument/2006/relationships" id="256" r:id="R61dfd1bd303d4c74"/>
    <p:sldId xmlns:r="http://schemas.openxmlformats.org/officeDocument/2006/relationships" id="257" r:id="Rf6870ba96e9d4567"/>
    <p:sldId xmlns:r="http://schemas.openxmlformats.org/officeDocument/2006/relationships" id="258" r:id="Ra3da8658b8a246d5"/>
    <p:sldId xmlns:r="http://schemas.openxmlformats.org/officeDocument/2006/relationships" id="259" r:id="R498c48772dbe448a"/>
    <p:sldId xmlns:r="http://schemas.openxmlformats.org/officeDocument/2006/relationships" id="260" r:id="R31a2dec7325142c1"/>
    <p:sldId xmlns:r="http://schemas.openxmlformats.org/officeDocument/2006/relationships" id="261" r:id="Rfa2905e07d4d4ced"/>
    <p:sldId xmlns:r="http://schemas.openxmlformats.org/officeDocument/2006/relationships" id="262" r:id="R5646206d6b3a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ef0665e204368" /><Relationship Type="http://schemas.openxmlformats.org/officeDocument/2006/relationships/slide" Target="/ppt/slides/slide1.xml" Id="R61dfd1bd303d4c74" /><Relationship Type="http://schemas.openxmlformats.org/officeDocument/2006/relationships/slide" Target="/ppt/slides/slide2.xml" Id="Rf6870ba96e9d4567" /><Relationship Type="http://schemas.openxmlformats.org/officeDocument/2006/relationships/slide" Target="/ppt/slides/slide3.xml" Id="Ra3da8658b8a246d5" /><Relationship Type="http://schemas.openxmlformats.org/officeDocument/2006/relationships/slide" Target="/ppt/slides/slide4.xml" Id="R498c48772dbe448a" /><Relationship Type="http://schemas.openxmlformats.org/officeDocument/2006/relationships/slide" Target="/ppt/slides/slide5.xml" Id="R31a2dec7325142c1" /><Relationship Type="http://schemas.openxmlformats.org/officeDocument/2006/relationships/slide" Target="/ppt/slides/slide6.xml" Id="Rfa2905e07d4d4ced" /><Relationship Type="http://schemas.openxmlformats.org/officeDocument/2006/relationships/slide" Target="/ppt/slides/slide7.xml" Id="R5646206d6b3a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65858dc9d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f40c080b42fa" /><Relationship Type="http://schemas.openxmlformats.org/officeDocument/2006/relationships/theme" Target="/ppt/slideMasters/theme/theme1.xml" Id="R87c9fa53353b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0f40c080b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135da290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67394f0b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f0188fd6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ef6985bc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cce1e108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4c166a48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9553b881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