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bb74c04b8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f4c83e8cb4fc6"/>
  </p:sldMasterIdLst>
  <p:sldIdLst>
    <p:sldId xmlns:r="http://schemas.openxmlformats.org/officeDocument/2006/relationships" id="256" r:id="R17a939c4d29d47bd"/>
    <p:sldId xmlns:r="http://schemas.openxmlformats.org/officeDocument/2006/relationships" id="257" r:id="R9e722184943447d0"/>
    <p:sldId xmlns:r="http://schemas.openxmlformats.org/officeDocument/2006/relationships" id="258" r:id="R7049bad3009341f3"/>
    <p:sldId xmlns:r="http://schemas.openxmlformats.org/officeDocument/2006/relationships" id="259" r:id="Radaa3649d33949c8"/>
    <p:sldId xmlns:r="http://schemas.openxmlformats.org/officeDocument/2006/relationships" id="260" r:id="R4ab0eb89a7164790"/>
    <p:sldId xmlns:r="http://schemas.openxmlformats.org/officeDocument/2006/relationships" id="261" r:id="Ra193692dc57f46eb"/>
    <p:sldId xmlns:r="http://schemas.openxmlformats.org/officeDocument/2006/relationships" id="262" r:id="Rb655001e1ee7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f4c83e8cb4fc6" /><Relationship Type="http://schemas.openxmlformats.org/officeDocument/2006/relationships/slide" Target="/ppt/slides/slide1.xml" Id="R17a939c4d29d47bd" /><Relationship Type="http://schemas.openxmlformats.org/officeDocument/2006/relationships/slide" Target="/ppt/slides/slide2.xml" Id="R9e722184943447d0" /><Relationship Type="http://schemas.openxmlformats.org/officeDocument/2006/relationships/slide" Target="/ppt/slides/slide3.xml" Id="R7049bad3009341f3" /><Relationship Type="http://schemas.openxmlformats.org/officeDocument/2006/relationships/slide" Target="/ppt/slides/slide4.xml" Id="Radaa3649d33949c8" /><Relationship Type="http://schemas.openxmlformats.org/officeDocument/2006/relationships/slide" Target="/ppt/slides/slide5.xml" Id="R4ab0eb89a7164790" /><Relationship Type="http://schemas.openxmlformats.org/officeDocument/2006/relationships/slide" Target="/ppt/slides/slide6.xml" Id="Ra193692dc57f46eb" /><Relationship Type="http://schemas.openxmlformats.org/officeDocument/2006/relationships/slide" Target="/ppt/slides/slide7.xml" Id="Rb655001e1ee7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86da48499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6d8b3c3b480e" /><Relationship Type="http://schemas.openxmlformats.org/officeDocument/2006/relationships/theme" Target="/ppt/slideMasters/theme/theme1.xml" Id="R0a56bbe3074c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86d8b3c3b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2a4dd9fa9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9ee25a62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ab5e522444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5bf3cf285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034eff765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2e7abf11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b8bf72375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ALPIN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ALPIN HOTELL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8 658 761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79 241 115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147 546 246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ALPIN HOTELL AS</a:t>
            </a:r>
          </a:p>
        </p:txBody>
      </p:sp>
    </p:spTree>
  </p:cSld>
  <p:clrMapOvr>
    <a:masterClrMapping xmlns:a="http://schemas.openxmlformats.org/drawingml/2006/main"/>
  </p:clrMapOvr>
</p:sld>
</file>