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560b602f54c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1311f9f2049e3"/>
  </p:sldMasterIdLst>
  <p:sldIdLst>
    <p:sldId xmlns:r="http://schemas.openxmlformats.org/officeDocument/2006/relationships" id="256" r:id="Rff2675bb60914016"/>
    <p:sldId xmlns:r="http://schemas.openxmlformats.org/officeDocument/2006/relationships" id="257" r:id="R86e4a92274704f76"/>
    <p:sldId xmlns:r="http://schemas.openxmlformats.org/officeDocument/2006/relationships" id="258" r:id="R55ec6d09f7ae40b1"/>
    <p:sldId xmlns:r="http://schemas.openxmlformats.org/officeDocument/2006/relationships" id="259" r:id="Rf307680da29c4801"/>
    <p:sldId xmlns:r="http://schemas.openxmlformats.org/officeDocument/2006/relationships" id="260" r:id="R3048971ec3cd4626"/>
    <p:sldId xmlns:r="http://schemas.openxmlformats.org/officeDocument/2006/relationships" id="261" r:id="Re250eb8d08454497"/>
    <p:sldId xmlns:r="http://schemas.openxmlformats.org/officeDocument/2006/relationships" id="262" r:id="R875e8af21ac6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1311f9f2049e3" /><Relationship Type="http://schemas.openxmlformats.org/officeDocument/2006/relationships/slide" Target="/ppt/slides/slide1.xml" Id="Rff2675bb60914016" /><Relationship Type="http://schemas.openxmlformats.org/officeDocument/2006/relationships/slide" Target="/ppt/slides/slide2.xml" Id="R86e4a92274704f76" /><Relationship Type="http://schemas.openxmlformats.org/officeDocument/2006/relationships/slide" Target="/ppt/slides/slide3.xml" Id="R55ec6d09f7ae40b1" /><Relationship Type="http://schemas.openxmlformats.org/officeDocument/2006/relationships/slide" Target="/ppt/slides/slide4.xml" Id="Rf307680da29c4801" /><Relationship Type="http://schemas.openxmlformats.org/officeDocument/2006/relationships/slide" Target="/ppt/slides/slide5.xml" Id="R3048971ec3cd4626" /><Relationship Type="http://schemas.openxmlformats.org/officeDocument/2006/relationships/slide" Target="/ppt/slides/slide6.xml" Id="Re250eb8d08454497" /><Relationship Type="http://schemas.openxmlformats.org/officeDocument/2006/relationships/slide" Target="/ppt/slides/slide7.xml" Id="R875e8af21ac6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43cbd9ebe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322bb02049cf" /><Relationship Type="http://schemas.openxmlformats.org/officeDocument/2006/relationships/theme" Target="/ppt/slideMasters/theme/theme1.xml" Id="R7115bfb29a5e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5322bb020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11574d59c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ed538443b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5e5fa94a3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ec18350c846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fd39640744f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a0736fe2249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a78f2a8a45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