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770d49eadc41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40c6febc114482"/>
  </p:sldMasterIdLst>
  <p:sldIdLst>
    <p:sldId xmlns:r="http://schemas.openxmlformats.org/officeDocument/2006/relationships" id="256" r:id="R402d09d925ce43f9"/>
    <p:sldId xmlns:r="http://schemas.openxmlformats.org/officeDocument/2006/relationships" id="257" r:id="R23131b8d8b454fbe"/>
    <p:sldId xmlns:r="http://schemas.openxmlformats.org/officeDocument/2006/relationships" id="258" r:id="Rc4491c3480f540af"/>
    <p:sldId xmlns:r="http://schemas.openxmlformats.org/officeDocument/2006/relationships" id="259" r:id="Re0209264071648d5"/>
    <p:sldId xmlns:r="http://schemas.openxmlformats.org/officeDocument/2006/relationships" id="260" r:id="R9144089c6f0c44a9"/>
    <p:sldId xmlns:r="http://schemas.openxmlformats.org/officeDocument/2006/relationships" id="261" r:id="R808c5fb4264b47df"/>
    <p:sldId xmlns:r="http://schemas.openxmlformats.org/officeDocument/2006/relationships" id="262" r:id="R5c07081690534a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0c6febc114482" /><Relationship Type="http://schemas.openxmlformats.org/officeDocument/2006/relationships/slide" Target="/ppt/slides/slide1.xml" Id="R402d09d925ce43f9" /><Relationship Type="http://schemas.openxmlformats.org/officeDocument/2006/relationships/slide" Target="/ppt/slides/slide2.xml" Id="R23131b8d8b454fbe" /><Relationship Type="http://schemas.openxmlformats.org/officeDocument/2006/relationships/slide" Target="/ppt/slides/slide3.xml" Id="Rc4491c3480f540af" /><Relationship Type="http://schemas.openxmlformats.org/officeDocument/2006/relationships/slide" Target="/ppt/slides/slide4.xml" Id="Re0209264071648d5" /><Relationship Type="http://schemas.openxmlformats.org/officeDocument/2006/relationships/slide" Target="/ppt/slides/slide5.xml" Id="R9144089c6f0c44a9" /><Relationship Type="http://schemas.openxmlformats.org/officeDocument/2006/relationships/slide" Target="/ppt/slides/slide6.xml" Id="R808c5fb4264b47df" /><Relationship Type="http://schemas.openxmlformats.org/officeDocument/2006/relationships/slide" Target="/ppt/slides/slide7.xml" Id="R5c07081690534a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359cd238e46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ba2d01d374e75" /><Relationship Type="http://schemas.openxmlformats.org/officeDocument/2006/relationships/theme" Target="/ppt/slideMasters/theme/theme1.xml" Id="R5940d67712fa4d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3ba2d01d37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ca3f8584a4f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99d1201c742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2cda72e694f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683a506b1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ef267326743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2cc3dcac64a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869344bc0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SKILLINGEN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SKILLINGEN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4 881 678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66 693 809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66 693 809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ELLA RAMM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RAMM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grete@nrp.no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985 228 698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SKILLINGEN AS</a:t>
            </a:r>
          </a:p>
        </p:txBody>
      </p:sp>
    </p:spTree>
  </p:cSld>
  <p:clrMapOvr>
    <a:masterClrMapping xmlns:a="http://schemas.openxmlformats.org/drawingml/2006/main"/>
  </p:clrMapOvr>
</p:sld>
</file>