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5a487aad61c4d0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f64049df8134036"/>
  </p:sldMasterIdLst>
  <p:sldIdLst>
    <p:sldId xmlns:r="http://schemas.openxmlformats.org/officeDocument/2006/relationships" id="256" r:id="R417505da87ac4f70"/>
    <p:sldId xmlns:r="http://schemas.openxmlformats.org/officeDocument/2006/relationships" id="257" r:id="Rafc1373f79434416"/>
    <p:sldId xmlns:r="http://schemas.openxmlformats.org/officeDocument/2006/relationships" id="258" r:id="R13335645e57c44e3"/>
    <p:sldId xmlns:r="http://schemas.openxmlformats.org/officeDocument/2006/relationships" id="259" r:id="R71bb48b75f954140"/>
    <p:sldId xmlns:r="http://schemas.openxmlformats.org/officeDocument/2006/relationships" id="260" r:id="R5d075f4c77e549fe"/>
    <p:sldId xmlns:r="http://schemas.openxmlformats.org/officeDocument/2006/relationships" id="261" r:id="Rfc92043f197b467c"/>
    <p:sldId xmlns:r="http://schemas.openxmlformats.org/officeDocument/2006/relationships" id="262" r:id="R68f4acfa81c84c6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64049df8134036" /><Relationship Type="http://schemas.openxmlformats.org/officeDocument/2006/relationships/slide" Target="/ppt/slides/slide1.xml" Id="R417505da87ac4f70" /><Relationship Type="http://schemas.openxmlformats.org/officeDocument/2006/relationships/slide" Target="/ppt/slides/slide2.xml" Id="Rafc1373f79434416" /><Relationship Type="http://schemas.openxmlformats.org/officeDocument/2006/relationships/slide" Target="/ppt/slides/slide3.xml" Id="R13335645e57c44e3" /><Relationship Type="http://schemas.openxmlformats.org/officeDocument/2006/relationships/slide" Target="/ppt/slides/slide4.xml" Id="R71bb48b75f954140" /><Relationship Type="http://schemas.openxmlformats.org/officeDocument/2006/relationships/slide" Target="/ppt/slides/slide5.xml" Id="R5d075f4c77e549fe" /><Relationship Type="http://schemas.openxmlformats.org/officeDocument/2006/relationships/slide" Target="/ppt/slides/slide6.xml" Id="Rfc92043f197b467c" /><Relationship Type="http://schemas.openxmlformats.org/officeDocument/2006/relationships/slide" Target="/ppt/slides/slide7.xml" Id="R68f4acfa81c84c6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6db5b24a7f4cf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c061dc145b4e8a" /><Relationship Type="http://schemas.openxmlformats.org/officeDocument/2006/relationships/theme" Target="/ppt/slideMasters/theme/theme1.xml" Id="R51de7e556a2340d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bc061dc145b4e8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dc1485c74141f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da87bd3ac94b4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ea0019a4394af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7570bc46e54dd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dc53916221469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54ac7d022d4c7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3bcf40030a421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MEYER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MEYER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MEYER HOLDING AS ble etablert [år] og holder til i Mo I Rana.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MEYER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MEYER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MEYER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−45 873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2 964 220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9 024 889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11 297 937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MEYER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RIMER CARSTEN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MEYER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Søderlundmyra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8622 Mo I Rana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985 227 306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MEYER HOLDING AS</a:t>
            </a:r>
          </a:p>
        </p:txBody>
      </p:sp>
    </p:spTree>
  </p:cSld>
  <p:clrMapOvr>
    <a:masterClrMapping xmlns:a="http://schemas.openxmlformats.org/drawingml/2006/main"/>
  </p:clrMapOvr>
</p:sld>
</file>