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5668cd649e43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e1d310c2e34047"/>
  </p:sldMasterIdLst>
  <p:sldIdLst>
    <p:sldId xmlns:r="http://schemas.openxmlformats.org/officeDocument/2006/relationships" id="256" r:id="Rb7f34a72d3ab41f3"/>
    <p:sldId xmlns:r="http://schemas.openxmlformats.org/officeDocument/2006/relationships" id="257" r:id="R9265a0dd036140be"/>
    <p:sldId xmlns:r="http://schemas.openxmlformats.org/officeDocument/2006/relationships" id="258" r:id="R694a94a46c5449dd"/>
    <p:sldId xmlns:r="http://schemas.openxmlformats.org/officeDocument/2006/relationships" id="259" r:id="Rb331b5a372264327"/>
    <p:sldId xmlns:r="http://schemas.openxmlformats.org/officeDocument/2006/relationships" id="260" r:id="Rf5f32aa77b034f48"/>
    <p:sldId xmlns:r="http://schemas.openxmlformats.org/officeDocument/2006/relationships" id="261" r:id="R552c553be15a46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1d310c2e34047" /><Relationship Type="http://schemas.openxmlformats.org/officeDocument/2006/relationships/slide" Target="/ppt/slides/slide1.xml" Id="Rb7f34a72d3ab41f3" /><Relationship Type="http://schemas.openxmlformats.org/officeDocument/2006/relationships/slide" Target="/ppt/slides/slide2.xml" Id="R9265a0dd036140be" /><Relationship Type="http://schemas.openxmlformats.org/officeDocument/2006/relationships/slide" Target="/ppt/slides/slide3.xml" Id="R694a94a46c5449dd" /><Relationship Type="http://schemas.openxmlformats.org/officeDocument/2006/relationships/slide" Target="/ppt/slides/slide4.xml" Id="Rb331b5a372264327" /><Relationship Type="http://schemas.openxmlformats.org/officeDocument/2006/relationships/slide" Target="/ppt/slides/slide5.xml" Id="Rf5f32aa77b034f48" /><Relationship Type="http://schemas.openxmlformats.org/officeDocument/2006/relationships/slide" Target="/ppt/slides/slide6.xml" Id="R552c553be15a46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0281b63edc4c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5e9d1f9d14e37" /><Relationship Type="http://schemas.openxmlformats.org/officeDocument/2006/relationships/theme" Target="/ppt/slideMasters/theme/theme1.xml" Id="R3bf5aefefd1147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f5e9d1f9d14e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9a299cfdf44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b19a2046243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9931acc2f40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32e7b11254c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747b7eeb845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ecd8374f240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985 227 306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