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3e034b562644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211f8829a34856"/>
  </p:sldMasterIdLst>
  <p:sldIdLst>
    <p:sldId xmlns:r="http://schemas.openxmlformats.org/officeDocument/2006/relationships" id="256" r:id="Rb49fd44c387249a8"/>
    <p:sldId xmlns:r="http://schemas.openxmlformats.org/officeDocument/2006/relationships" id="257" r:id="R0f4dd4c20d0e4c0a"/>
    <p:sldId xmlns:r="http://schemas.openxmlformats.org/officeDocument/2006/relationships" id="258" r:id="R7ed113c8e8724960"/>
    <p:sldId xmlns:r="http://schemas.openxmlformats.org/officeDocument/2006/relationships" id="259" r:id="R41063d468c054750"/>
    <p:sldId xmlns:r="http://schemas.openxmlformats.org/officeDocument/2006/relationships" id="260" r:id="Rdef2c59c176e441c"/>
    <p:sldId xmlns:r="http://schemas.openxmlformats.org/officeDocument/2006/relationships" id="261" r:id="R28e7d2affe124b98"/>
    <p:sldId xmlns:r="http://schemas.openxmlformats.org/officeDocument/2006/relationships" id="262" r:id="Rf9d5891940c541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11f8829a34856" /><Relationship Type="http://schemas.openxmlformats.org/officeDocument/2006/relationships/slide" Target="/ppt/slides/slide1.xml" Id="Rb49fd44c387249a8" /><Relationship Type="http://schemas.openxmlformats.org/officeDocument/2006/relationships/slide" Target="/ppt/slides/slide2.xml" Id="R0f4dd4c20d0e4c0a" /><Relationship Type="http://schemas.openxmlformats.org/officeDocument/2006/relationships/slide" Target="/ppt/slides/slide3.xml" Id="R7ed113c8e8724960" /><Relationship Type="http://schemas.openxmlformats.org/officeDocument/2006/relationships/slide" Target="/ppt/slides/slide4.xml" Id="R41063d468c054750" /><Relationship Type="http://schemas.openxmlformats.org/officeDocument/2006/relationships/slide" Target="/ppt/slides/slide5.xml" Id="Rdef2c59c176e441c" /><Relationship Type="http://schemas.openxmlformats.org/officeDocument/2006/relationships/slide" Target="/ppt/slides/slide6.xml" Id="R28e7d2affe124b98" /><Relationship Type="http://schemas.openxmlformats.org/officeDocument/2006/relationships/slide" Target="/ppt/slides/slide7.xml" Id="Rf9d5891940c541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aa684bdde4a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2be0e765e4e6b" /><Relationship Type="http://schemas.openxmlformats.org/officeDocument/2006/relationships/theme" Target="/ppt/slideMasters/theme/theme1.xml" Id="Re70b0403559441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d2be0e765e4e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49a1e2a6c45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4773554ec4c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da57025a3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26d084d2f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ec8ffd6ae40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0d1b0c56640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1c42fe4ec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JOLTAMA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JOLTAMA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JOLTAMA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JOLTAMA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JOLTAMA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JOLTAMA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5 264 651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2 477 590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2 717 058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34 956 249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34 956 249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JOLTAMA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SALTE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JOLTAMA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ms@smedvig.no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985 204 942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JOLTAMA AS</a:t>
            </a:r>
          </a:p>
        </p:txBody>
      </p:sp>
    </p:spTree>
  </p:cSld>
  <p:clrMapOvr>
    <a:masterClrMapping xmlns:a="http://schemas.openxmlformats.org/drawingml/2006/main"/>
  </p:clrMapOvr>
</p:sld>
</file>