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7f1df87cce42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4668dd4f4d4f94"/>
  </p:sldMasterIdLst>
  <p:sldIdLst>
    <p:sldId xmlns:r="http://schemas.openxmlformats.org/officeDocument/2006/relationships" id="256" r:id="Rfb0a8e88f71c44bc"/>
    <p:sldId xmlns:r="http://schemas.openxmlformats.org/officeDocument/2006/relationships" id="257" r:id="R1c1a3847895945b2"/>
    <p:sldId xmlns:r="http://schemas.openxmlformats.org/officeDocument/2006/relationships" id="258" r:id="R7d6237ac0db74b71"/>
    <p:sldId xmlns:r="http://schemas.openxmlformats.org/officeDocument/2006/relationships" id="259" r:id="Rd4c66709a9094e5d"/>
    <p:sldId xmlns:r="http://schemas.openxmlformats.org/officeDocument/2006/relationships" id="260" r:id="Rbd126c36ed964f34"/>
    <p:sldId xmlns:r="http://schemas.openxmlformats.org/officeDocument/2006/relationships" id="261" r:id="R7ea9af595aba4ee3"/>
    <p:sldId xmlns:r="http://schemas.openxmlformats.org/officeDocument/2006/relationships" id="262" r:id="R07b376e708df49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668dd4f4d4f94" /><Relationship Type="http://schemas.openxmlformats.org/officeDocument/2006/relationships/slide" Target="/ppt/slides/slide1.xml" Id="Rfb0a8e88f71c44bc" /><Relationship Type="http://schemas.openxmlformats.org/officeDocument/2006/relationships/slide" Target="/ppt/slides/slide2.xml" Id="R1c1a3847895945b2" /><Relationship Type="http://schemas.openxmlformats.org/officeDocument/2006/relationships/slide" Target="/ppt/slides/slide3.xml" Id="R7d6237ac0db74b71" /><Relationship Type="http://schemas.openxmlformats.org/officeDocument/2006/relationships/slide" Target="/ppt/slides/slide4.xml" Id="Rd4c66709a9094e5d" /><Relationship Type="http://schemas.openxmlformats.org/officeDocument/2006/relationships/slide" Target="/ppt/slides/slide5.xml" Id="Rbd126c36ed964f34" /><Relationship Type="http://schemas.openxmlformats.org/officeDocument/2006/relationships/slide" Target="/ppt/slides/slide6.xml" Id="R7ea9af595aba4ee3" /><Relationship Type="http://schemas.openxmlformats.org/officeDocument/2006/relationships/slide" Target="/ppt/slides/slide7.xml" Id="R07b376e708df49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1e28db74a40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654e3f4864816" /><Relationship Type="http://schemas.openxmlformats.org/officeDocument/2006/relationships/theme" Target="/ppt/slideMasters/theme/theme1.xml" Id="R05bab5587d9e4b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c654e3f48648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a1a8085b747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a67f63f9d4e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8396736bf4b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330ea4b274b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a582420e148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8f72f401a45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81c07053145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CROWE STAVANGER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19 430 723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3 801 814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7 342 242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GRØDEM TØNNES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SÆTREVIK TERJE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 RITA SYNNØVE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