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90867a557543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20696ef6d14ff2"/>
  </p:sldMasterIdLst>
  <p:sldIdLst>
    <p:sldId xmlns:r="http://schemas.openxmlformats.org/officeDocument/2006/relationships" id="256" r:id="Rc7eb4eaa1f1c47d9"/>
    <p:sldId xmlns:r="http://schemas.openxmlformats.org/officeDocument/2006/relationships" id="257" r:id="R5646f90c401b4a82"/>
    <p:sldId xmlns:r="http://schemas.openxmlformats.org/officeDocument/2006/relationships" id="258" r:id="Rd384989373e546df"/>
    <p:sldId xmlns:r="http://schemas.openxmlformats.org/officeDocument/2006/relationships" id="259" r:id="Rb308d1f6d31b4bf8"/>
    <p:sldId xmlns:r="http://schemas.openxmlformats.org/officeDocument/2006/relationships" id="260" r:id="R5aa8ecfc982645a8"/>
    <p:sldId xmlns:r="http://schemas.openxmlformats.org/officeDocument/2006/relationships" id="261" r:id="Ra1adc337b59f4e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20696ef6d14ff2" /><Relationship Type="http://schemas.openxmlformats.org/officeDocument/2006/relationships/slide" Target="/ppt/slides/slide1.xml" Id="Rc7eb4eaa1f1c47d9" /><Relationship Type="http://schemas.openxmlformats.org/officeDocument/2006/relationships/slide" Target="/ppt/slides/slide2.xml" Id="R5646f90c401b4a82" /><Relationship Type="http://schemas.openxmlformats.org/officeDocument/2006/relationships/slide" Target="/ppt/slides/slide3.xml" Id="Rd384989373e546df" /><Relationship Type="http://schemas.openxmlformats.org/officeDocument/2006/relationships/slide" Target="/ppt/slides/slide4.xml" Id="Rb308d1f6d31b4bf8" /><Relationship Type="http://schemas.openxmlformats.org/officeDocument/2006/relationships/slide" Target="/ppt/slides/slide5.xml" Id="R5aa8ecfc982645a8" /><Relationship Type="http://schemas.openxmlformats.org/officeDocument/2006/relationships/slide" Target="/ppt/slides/slide6.xml" Id="Ra1adc337b59f4e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80f16232e145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106ee5038488f" /><Relationship Type="http://schemas.openxmlformats.org/officeDocument/2006/relationships/theme" Target="/ppt/slideMasters/theme/theme1.xml" Id="Rd205b25d05fb43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2106ee503848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20f4fb4244d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2b0b6cf084d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ce05d60234d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ce0d6b89444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91e3ed9e549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c0616b70849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STAVANGER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Bjødnabeen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985 182 736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