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5279ebf66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28a3eafdb4a19"/>
  </p:sldMasterIdLst>
  <p:sldIdLst>
    <p:sldId xmlns:r="http://schemas.openxmlformats.org/officeDocument/2006/relationships" id="256" r:id="R9a32b85325cf431a"/>
    <p:sldId xmlns:r="http://schemas.openxmlformats.org/officeDocument/2006/relationships" id="257" r:id="R254131cfa2eb4605"/>
    <p:sldId xmlns:r="http://schemas.openxmlformats.org/officeDocument/2006/relationships" id="258" r:id="R0d53c9df9692486b"/>
    <p:sldId xmlns:r="http://schemas.openxmlformats.org/officeDocument/2006/relationships" id="259" r:id="R73997e343461452c"/>
    <p:sldId xmlns:r="http://schemas.openxmlformats.org/officeDocument/2006/relationships" id="260" r:id="R527ca1027a1e4091"/>
    <p:sldId xmlns:r="http://schemas.openxmlformats.org/officeDocument/2006/relationships" id="261" r:id="R6288f4b7c8de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28a3eafdb4a19" /><Relationship Type="http://schemas.openxmlformats.org/officeDocument/2006/relationships/slide" Target="/ppt/slides/slide1.xml" Id="R9a32b85325cf431a" /><Relationship Type="http://schemas.openxmlformats.org/officeDocument/2006/relationships/slide" Target="/ppt/slides/slide2.xml" Id="R254131cfa2eb4605" /><Relationship Type="http://schemas.openxmlformats.org/officeDocument/2006/relationships/slide" Target="/ppt/slides/slide3.xml" Id="R0d53c9df9692486b" /><Relationship Type="http://schemas.openxmlformats.org/officeDocument/2006/relationships/slide" Target="/ppt/slides/slide4.xml" Id="R73997e343461452c" /><Relationship Type="http://schemas.openxmlformats.org/officeDocument/2006/relationships/slide" Target="/ppt/slides/slide5.xml" Id="R527ca1027a1e4091" /><Relationship Type="http://schemas.openxmlformats.org/officeDocument/2006/relationships/slide" Target="/ppt/slides/slide6.xml" Id="R6288f4b7c8de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08ed77103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5277f37e46d4" /><Relationship Type="http://schemas.openxmlformats.org/officeDocument/2006/relationships/theme" Target="/ppt/slideMasters/theme/theme1.xml" Id="R0d693e4fd76e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15277f37e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5133171ed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d75e286f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272852d51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29f20dcc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47b46c88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89b2792b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