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edcf9a3a0246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ba4c7840814372"/>
  </p:sldMasterIdLst>
  <p:sldIdLst>
    <p:sldId xmlns:r="http://schemas.openxmlformats.org/officeDocument/2006/relationships" id="256" r:id="R6608db54b4154cf7"/>
    <p:sldId xmlns:r="http://schemas.openxmlformats.org/officeDocument/2006/relationships" id="257" r:id="R4ed93212268349c0"/>
    <p:sldId xmlns:r="http://schemas.openxmlformats.org/officeDocument/2006/relationships" id="258" r:id="Rd3d2e69a63884ff9"/>
    <p:sldId xmlns:r="http://schemas.openxmlformats.org/officeDocument/2006/relationships" id="259" r:id="R43a0d3297ba848c1"/>
    <p:sldId xmlns:r="http://schemas.openxmlformats.org/officeDocument/2006/relationships" id="260" r:id="Rb3cc0e454ba947a1"/>
    <p:sldId xmlns:r="http://schemas.openxmlformats.org/officeDocument/2006/relationships" id="261" r:id="R6eb808916c5b46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ba4c7840814372" /><Relationship Type="http://schemas.openxmlformats.org/officeDocument/2006/relationships/slide" Target="/ppt/slides/slide1.xml" Id="R6608db54b4154cf7" /><Relationship Type="http://schemas.openxmlformats.org/officeDocument/2006/relationships/slide" Target="/ppt/slides/slide2.xml" Id="R4ed93212268349c0" /><Relationship Type="http://schemas.openxmlformats.org/officeDocument/2006/relationships/slide" Target="/ppt/slides/slide3.xml" Id="Rd3d2e69a63884ff9" /><Relationship Type="http://schemas.openxmlformats.org/officeDocument/2006/relationships/slide" Target="/ppt/slides/slide4.xml" Id="R43a0d3297ba848c1" /><Relationship Type="http://schemas.openxmlformats.org/officeDocument/2006/relationships/slide" Target="/ppt/slides/slide5.xml" Id="Rb3cc0e454ba947a1" /><Relationship Type="http://schemas.openxmlformats.org/officeDocument/2006/relationships/slide" Target="/ppt/slides/slide6.xml" Id="R6eb808916c5b46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f4ce0a16f24a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14b971d0c44890" /><Relationship Type="http://schemas.openxmlformats.org/officeDocument/2006/relationships/theme" Target="/ppt/slideMasters/theme/theme1.xml" Id="R1ca044bf25354c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14b971d0c448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8a0cfc3c6a43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b1585b0e9543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beadcad30142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bd47072ffe4d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cd8c50b0ab40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b4a8baace04e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TOTAL REVISJON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Tørkoppveien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1570 Dilling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20 42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post@totalrevisjon.no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www.totalrevisjon.no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985 153 965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 REVISJON DA</a:t>
            </a:r>
          </a:p>
        </p:txBody>
      </p:sp>
    </p:spTree>
  </p:cSld>
  <p:clrMapOvr>
    <a:masterClrMapping xmlns:a="http://schemas.openxmlformats.org/drawingml/2006/main"/>
  </p:clrMapOvr>
</p:sld>
</file>