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411e47253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506bbc6ce45fd"/>
  </p:sldMasterIdLst>
  <p:sldIdLst>
    <p:sldId xmlns:r="http://schemas.openxmlformats.org/officeDocument/2006/relationships" id="256" r:id="R99e9001f54f54c85"/>
    <p:sldId xmlns:r="http://schemas.openxmlformats.org/officeDocument/2006/relationships" id="257" r:id="R1f10524e53c74b88"/>
    <p:sldId xmlns:r="http://schemas.openxmlformats.org/officeDocument/2006/relationships" id="258" r:id="R932b1b1724a04235"/>
    <p:sldId xmlns:r="http://schemas.openxmlformats.org/officeDocument/2006/relationships" id="259" r:id="R44014b84b1b64335"/>
    <p:sldId xmlns:r="http://schemas.openxmlformats.org/officeDocument/2006/relationships" id="260" r:id="Raad73f811d094b81"/>
    <p:sldId xmlns:r="http://schemas.openxmlformats.org/officeDocument/2006/relationships" id="261" r:id="R1c7ef644dae14622"/>
    <p:sldId xmlns:r="http://schemas.openxmlformats.org/officeDocument/2006/relationships" id="262" r:id="R74a8ca6a4b74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506bbc6ce45fd" /><Relationship Type="http://schemas.openxmlformats.org/officeDocument/2006/relationships/slide" Target="/ppt/slides/slide1.xml" Id="R99e9001f54f54c85" /><Relationship Type="http://schemas.openxmlformats.org/officeDocument/2006/relationships/slide" Target="/ppt/slides/slide2.xml" Id="R1f10524e53c74b88" /><Relationship Type="http://schemas.openxmlformats.org/officeDocument/2006/relationships/slide" Target="/ppt/slides/slide3.xml" Id="R932b1b1724a04235" /><Relationship Type="http://schemas.openxmlformats.org/officeDocument/2006/relationships/slide" Target="/ppt/slides/slide4.xml" Id="R44014b84b1b64335" /><Relationship Type="http://schemas.openxmlformats.org/officeDocument/2006/relationships/slide" Target="/ppt/slides/slide5.xml" Id="Raad73f811d094b81" /><Relationship Type="http://schemas.openxmlformats.org/officeDocument/2006/relationships/slide" Target="/ppt/slides/slide6.xml" Id="R1c7ef644dae14622" /><Relationship Type="http://schemas.openxmlformats.org/officeDocument/2006/relationships/slide" Target="/ppt/slides/slide7.xml" Id="R74a8ca6a4b74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56abed3ef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2439847f4672" /><Relationship Type="http://schemas.openxmlformats.org/officeDocument/2006/relationships/theme" Target="/ppt/slideMasters/theme/theme1.xml" Id="Re6f252d59562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22439847f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ae15334c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55eef6f5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12db60b4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72e0292dc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51228c18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72c1a94b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b8bffc1f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