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c15e75c37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3129616114511"/>
  </p:sldMasterIdLst>
  <p:sldIdLst>
    <p:sldId xmlns:r="http://schemas.openxmlformats.org/officeDocument/2006/relationships" id="256" r:id="R9ecea88b60d64d0f"/>
    <p:sldId xmlns:r="http://schemas.openxmlformats.org/officeDocument/2006/relationships" id="257" r:id="R64ae0b99a83541b5"/>
    <p:sldId xmlns:r="http://schemas.openxmlformats.org/officeDocument/2006/relationships" id="258" r:id="Reed38d9ee41b4200"/>
    <p:sldId xmlns:r="http://schemas.openxmlformats.org/officeDocument/2006/relationships" id="259" r:id="R0668c724f9db430b"/>
    <p:sldId xmlns:r="http://schemas.openxmlformats.org/officeDocument/2006/relationships" id="260" r:id="R82a2ab3175344f7d"/>
    <p:sldId xmlns:r="http://schemas.openxmlformats.org/officeDocument/2006/relationships" id="261" r:id="R11b5c0b370d7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3129616114511" /><Relationship Type="http://schemas.openxmlformats.org/officeDocument/2006/relationships/slide" Target="/ppt/slides/slide1.xml" Id="R9ecea88b60d64d0f" /><Relationship Type="http://schemas.openxmlformats.org/officeDocument/2006/relationships/slide" Target="/ppt/slides/slide2.xml" Id="R64ae0b99a83541b5" /><Relationship Type="http://schemas.openxmlformats.org/officeDocument/2006/relationships/slide" Target="/ppt/slides/slide3.xml" Id="Reed38d9ee41b4200" /><Relationship Type="http://schemas.openxmlformats.org/officeDocument/2006/relationships/slide" Target="/ppt/slides/slide4.xml" Id="R0668c724f9db430b" /><Relationship Type="http://schemas.openxmlformats.org/officeDocument/2006/relationships/slide" Target="/ppt/slides/slide5.xml" Id="R82a2ab3175344f7d" /><Relationship Type="http://schemas.openxmlformats.org/officeDocument/2006/relationships/slide" Target="/ppt/slides/slide6.xml" Id="R11b5c0b370d7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e35bec940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d02412c8401b" /><Relationship Type="http://schemas.openxmlformats.org/officeDocument/2006/relationships/theme" Target="/ppt/slideMasters/theme/theme1.xml" Id="R7e8163ec672e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2d02412c8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3759422a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662fdff9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a93f03b3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8247a79bd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1fef0020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b6bb2eb8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