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258b794224d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e2abd868c435f"/>
  </p:sldMasterIdLst>
  <p:sldIdLst>
    <p:sldId xmlns:r="http://schemas.openxmlformats.org/officeDocument/2006/relationships" id="256" r:id="Rc77254170e5648db"/>
    <p:sldId xmlns:r="http://schemas.openxmlformats.org/officeDocument/2006/relationships" id="257" r:id="Rba075d14c76849a2"/>
    <p:sldId xmlns:r="http://schemas.openxmlformats.org/officeDocument/2006/relationships" id="258" r:id="R8edfe1b14e5445b7"/>
    <p:sldId xmlns:r="http://schemas.openxmlformats.org/officeDocument/2006/relationships" id="259" r:id="Rb4a239a61755423c"/>
    <p:sldId xmlns:r="http://schemas.openxmlformats.org/officeDocument/2006/relationships" id="260" r:id="Ree808e0b5efa460c"/>
    <p:sldId xmlns:r="http://schemas.openxmlformats.org/officeDocument/2006/relationships" id="261" r:id="Rd8596867da194ef1"/>
    <p:sldId xmlns:r="http://schemas.openxmlformats.org/officeDocument/2006/relationships" id="262" r:id="R33327552e5ee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e2abd868c435f" /><Relationship Type="http://schemas.openxmlformats.org/officeDocument/2006/relationships/slide" Target="/ppt/slides/slide1.xml" Id="Rc77254170e5648db" /><Relationship Type="http://schemas.openxmlformats.org/officeDocument/2006/relationships/slide" Target="/ppt/slides/slide2.xml" Id="Rba075d14c76849a2" /><Relationship Type="http://schemas.openxmlformats.org/officeDocument/2006/relationships/slide" Target="/ppt/slides/slide3.xml" Id="R8edfe1b14e5445b7" /><Relationship Type="http://schemas.openxmlformats.org/officeDocument/2006/relationships/slide" Target="/ppt/slides/slide4.xml" Id="Rb4a239a61755423c" /><Relationship Type="http://schemas.openxmlformats.org/officeDocument/2006/relationships/slide" Target="/ppt/slides/slide5.xml" Id="Ree808e0b5efa460c" /><Relationship Type="http://schemas.openxmlformats.org/officeDocument/2006/relationships/slide" Target="/ppt/slides/slide6.xml" Id="Rd8596867da194ef1" /><Relationship Type="http://schemas.openxmlformats.org/officeDocument/2006/relationships/slide" Target="/ppt/slides/slide7.xml" Id="R33327552e5ee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ec589e41d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df380b37746e9" /><Relationship Type="http://schemas.openxmlformats.org/officeDocument/2006/relationships/theme" Target="/ppt/slideMasters/theme/theme1.xml" Id="R34d84becfd5640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4df380b37746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da959604e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299946bcb4e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337437b19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f4a86934e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4436f6412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1c70c9fb647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c5165df8d46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SØR-HEDMARK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SØR-HEDMARK REVISJON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15 267 609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2 390 750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8 696 184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MARIT LEIKVANG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TUSKIND HANSSEN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SOLVOR KOLSTAD ANDREASSEN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GRØNNERUD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Tommelstads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985 135 088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SØR-HEDMARK REVISJON AS</a:t>
            </a:r>
          </a:p>
        </p:txBody>
      </p:sp>
    </p:spTree>
  </p:cSld>
  <p:clrMapOvr>
    <a:masterClrMapping xmlns:a="http://schemas.openxmlformats.org/drawingml/2006/main"/>
  </p:clrMapOvr>
</p:sld>
</file>