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b3a47e6304f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3d7404a014b49"/>
  </p:sldMasterIdLst>
  <p:sldIdLst>
    <p:sldId xmlns:r="http://schemas.openxmlformats.org/officeDocument/2006/relationships" id="256" r:id="Rc3398aed6ddb4eb5"/>
    <p:sldId xmlns:r="http://schemas.openxmlformats.org/officeDocument/2006/relationships" id="257" r:id="R2a9a3d939b2649af"/>
    <p:sldId xmlns:r="http://schemas.openxmlformats.org/officeDocument/2006/relationships" id="258" r:id="R8999accc0a1f43df"/>
    <p:sldId xmlns:r="http://schemas.openxmlformats.org/officeDocument/2006/relationships" id="259" r:id="R2586b96a4db64c2e"/>
    <p:sldId xmlns:r="http://schemas.openxmlformats.org/officeDocument/2006/relationships" id="260" r:id="R119be16a3c994e38"/>
    <p:sldId xmlns:r="http://schemas.openxmlformats.org/officeDocument/2006/relationships" id="261" r:id="R49b008fa296646ec"/>
    <p:sldId xmlns:r="http://schemas.openxmlformats.org/officeDocument/2006/relationships" id="262" r:id="Rb5e72eecab26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3d7404a014b49" /><Relationship Type="http://schemas.openxmlformats.org/officeDocument/2006/relationships/slide" Target="/ppt/slides/slide1.xml" Id="Rc3398aed6ddb4eb5" /><Relationship Type="http://schemas.openxmlformats.org/officeDocument/2006/relationships/slide" Target="/ppt/slides/slide2.xml" Id="R2a9a3d939b2649af" /><Relationship Type="http://schemas.openxmlformats.org/officeDocument/2006/relationships/slide" Target="/ppt/slides/slide3.xml" Id="R8999accc0a1f43df" /><Relationship Type="http://schemas.openxmlformats.org/officeDocument/2006/relationships/slide" Target="/ppt/slides/slide4.xml" Id="R2586b96a4db64c2e" /><Relationship Type="http://schemas.openxmlformats.org/officeDocument/2006/relationships/slide" Target="/ppt/slides/slide5.xml" Id="R119be16a3c994e38" /><Relationship Type="http://schemas.openxmlformats.org/officeDocument/2006/relationships/slide" Target="/ppt/slides/slide6.xml" Id="R49b008fa296646ec" /><Relationship Type="http://schemas.openxmlformats.org/officeDocument/2006/relationships/slide" Target="/ppt/slides/slide7.xml" Id="Rb5e72eecab26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37f977fde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02c815934b2a" /><Relationship Type="http://schemas.openxmlformats.org/officeDocument/2006/relationships/theme" Target="/ppt/slideMasters/theme/theme1.xml" Id="Rcb9a28cf15ae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c02c81593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40087bd5741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59a5fe1b1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4182bf57444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54ab2626944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2477256e0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3d05668144e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94105219543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KIWI MINIDRIFT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 MINIDRIFT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845 847 939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330 655 605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277 339 659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242 994 677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802 700 619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