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7bf2b0588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32d7f1928474c"/>
  </p:sldMasterIdLst>
  <p:sldIdLst>
    <p:sldId xmlns:r="http://schemas.openxmlformats.org/officeDocument/2006/relationships" id="256" r:id="Ra516d999f3ed4888"/>
    <p:sldId xmlns:r="http://schemas.openxmlformats.org/officeDocument/2006/relationships" id="257" r:id="R197422f02be84452"/>
    <p:sldId xmlns:r="http://schemas.openxmlformats.org/officeDocument/2006/relationships" id="258" r:id="Rb1adf665717c42fc"/>
    <p:sldId xmlns:r="http://schemas.openxmlformats.org/officeDocument/2006/relationships" id="259" r:id="R289d388e38604f57"/>
    <p:sldId xmlns:r="http://schemas.openxmlformats.org/officeDocument/2006/relationships" id="260" r:id="Ra5ab6559fd05443c"/>
    <p:sldId xmlns:r="http://schemas.openxmlformats.org/officeDocument/2006/relationships" id="261" r:id="R30e03365581a4f86"/>
    <p:sldId xmlns:r="http://schemas.openxmlformats.org/officeDocument/2006/relationships" id="262" r:id="R007117cf45b7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32d7f1928474c" /><Relationship Type="http://schemas.openxmlformats.org/officeDocument/2006/relationships/slide" Target="/ppt/slides/slide1.xml" Id="Ra516d999f3ed4888" /><Relationship Type="http://schemas.openxmlformats.org/officeDocument/2006/relationships/slide" Target="/ppt/slides/slide2.xml" Id="R197422f02be84452" /><Relationship Type="http://schemas.openxmlformats.org/officeDocument/2006/relationships/slide" Target="/ppt/slides/slide3.xml" Id="Rb1adf665717c42fc" /><Relationship Type="http://schemas.openxmlformats.org/officeDocument/2006/relationships/slide" Target="/ppt/slides/slide4.xml" Id="R289d388e38604f57" /><Relationship Type="http://schemas.openxmlformats.org/officeDocument/2006/relationships/slide" Target="/ppt/slides/slide5.xml" Id="Ra5ab6559fd05443c" /><Relationship Type="http://schemas.openxmlformats.org/officeDocument/2006/relationships/slide" Target="/ppt/slides/slide6.xml" Id="R30e03365581a4f86" /><Relationship Type="http://schemas.openxmlformats.org/officeDocument/2006/relationships/slide" Target="/ppt/slides/slide7.xml" Id="R007117cf45b7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bc7b53be3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74d907b840a0" /><Relationship Type="http://schemas.openxmlformats.org/officeDocument/2006/relationships/theme" Target="/ppt/slideMasters/theme/theme1.xml" Id="R30792c5a9103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474d907b8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197330ef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b38437732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fcbdbc47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1938935a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89fc24ef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5f02ab36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79c8fe16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