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9d857ab07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44de71c7645f2"/>
  </p:sldMasterIdLst>
  <p:sldIdLst>
    <p:sldId xmlns:r="http://schemas.openxmlformats.org/officeDocument/2006/relationships" id="256" r:id="R4132fbd170b34ca5"/>
    <p:sldId xmlns:r="http://schemas.openxmlformats.org/officeDocument/2006/relationships" id="257" r:id="R3a9397054da64ab7"/>
    <p:sldId xmlns:r="http://schemas.openxmlformats.org/officeDocument/2006/relationships" id="258" r:id="Rb49cc8a321834d91"/>
    <p:sldId xmlns:r="http://schemas.openxmlformats.org/officeDocument/2006/relationships" id="259" r:id="R766d825dccc44c8a"/>
    <p:sldId xmlns:r="http://schemas.openxmlformats.org/officeDocument/2006/relationships" id="260" r:id="Rbf1e4fc960e8467e"/>
    <p:sldId xmlns:r="http://schemas.openxmlformats.org/officeDocument/2006/relationships" id="261" r:id="R7e2cb1c1869a41c4"/>
    <p:sldId xmlns:r="http://schemas.openxmlformats.org/officeDocument/2006/relationships" id="262" r:id="Rc8d03447da15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44de71c7645f2" /><Relationship Type="http://schemas.openxmlformats.org/officeDocument/2006/relationships/slide" Target="/ppt/slides/slide1.xml" Id="R4132fbd170b34ca5" /><Relationship Type="http://schemas.openxmlformats.org/officeDocument/2006/relationships/slide" Target="/ppt/slides/slide2.xml" Id="R3a9397054da64ab7" /><Relationship Type="http://schemas.openxmlformats.org/officeDocument/2006/relationships/slide" Target="/ppt/slides/slide3.xml" Id="Rb49cc8a321834d91" /><Relationship Type="http://schemas.openxmlformats.org/officeDocument/2006/relationships/slide" Target="/ppt/slides/slide4.xml" Id="R766d825dccc44c8a" /><Relationship Type="http://schemas.openxmlformats.org/officeDocument/2006/relationships/slide" Target="/ppt/slides/slide5.xml" Id="Rbf1e4fc960e8467e" /><Relationship Type="http://schemas.openxmlformats.org/officeDocument/2006/relationships/slide" Target="/ppt/slides/slide6.xml" Id="R7e2cb1c1869a41c4" /><Relationship Type="http://schemas.openxmlformats.org/officeDocument/2006/relationships/slide" Target="/ppt/slides/slide7.xml" Id="Rc8d03447da15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468861015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fb84c88141ed" /><Relationship Type="http://schemas.openxmlformats.org/officeDocument/2006/relationships/theme" Target="/ppt/slideMasters/theme/theme1.xml" Id="Rd2b33484f2d6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5fb84c881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a02e1c4a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35a639e4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9393e170f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8155bd085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433fed64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4b6831f4447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1c3602ffc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NORDNESBAKKEN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15 284 299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NILSEN TØMRARFORRETNING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