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d279e3059045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80ce04721743f6"/>
  </p:sldMasterIdLst>
  <p:sldIdLst>
    <p:sldId xmlns:r="http://schemas.openxmlformats.org/officeDocument/2006/relationships" id="256" r:id="R5cf879c6e90d4f84"/>
    <p:sldId xmlns:r="http://schemas.openxmlformats.org/officeDocument/2006/relationships" id="257" r:id="R7b83e99258384665"/>
    <p:sldId xmlns:r="http://schemas.openxmlformats.org/officeDocument/2006/relationships" id="258" r:id="Rdd9da8451bf941e2"/>
    <p:sldId xmlns:r="http://schemas.openxmlformats.org/officeDocument/2006/relationships" id="259" r:id="R8bc8721ebab54ec8"/>
    <p:sldId xmlns:r="http://schemas.openxmlformats.org/officeDocument/2006/relationships" id="260" r:id="R9dce7569617a4357"/>
    <p:sldId xmlns:r="http://schemas.openxmlformats.org/officeDocument/2006/relationships" id="261" r:id="R01f5edc8595c40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80ce04721743f6" /><Relationship Type="http://schemas.openxmlformats.org/officeDocument/2006/relationships/slide" Target="/ppt/slides/slide1.xml" Id="R5cf879c6e90d4f84" /><Relationship Type="http://schemas.openxmlformats.org/officeDocument/2006/relationships/slide" Target="/ppt/slides/slide2.xml" Id="R7b83e99258384665" /><Relationship Type="http://schemas.openxmlformats.org/officeDocument/2006/relationships/slide" Target="/ppt/slides/slide3.xml" Id="Rdd9da8451bf941e2" /><Relationship Type="http://schemas.openxmlformats.org/officeDocument/2006/relationships/slide" Target="/ppt/slides/slide4.xml" Id="R8bc8721ebab54ec8" /><Relationship Type="http://schemas.openxmlformats.org/officeDocument/2006/relationships/slide" Target="/ppt/slides/slide5.xml" Id="R9dce7569617a4357" /><Relationship Type="http://schemas.openxmlformats.org/officeDocument/2006/relationships/slide" Target="/ppt/slides/slide6.xml" Id="R01f5edc8595c40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9adf517c2242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808613f674505" /><Relationship Type="http://schemas.openxmlformats.org/officeDocument/2006/relationships/theme" Target="/ppt/slideMasters/theme/theme1.xml" Id="Ref94b6c21f6241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f808613f6745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05be0ae3b43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0dafe956b4d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44d09e29241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4345191c340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ab250c0a84c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d9edb3cb547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NORDNESBAKKEN 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NORDNESBAKKEN 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NORDNESBAKKEN 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NORDNESBAKKEN 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NORDNESBAKKEN 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NORDNESBAKKEN 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Kyrkjevegen 26A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5911 Alversund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19 96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nil.mort@online.no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984 981 007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NORDNESBAKKEN 5 AS</a:t>
            </a:r>
          </a:p>
        </p:txBody>
      </p:sp>
    </p:spTree>
  </p:cSld>
  <p:clrMapOvr>
    <a:masterClrMapping xmlns:a="http://schemas.openxmlformats.org/drawingml/2006/main"/>
  </p:clrMapOvr>
</p:sld>
</file>