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80d985e6c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8334cc9b84b15"/>
  </p:sldMasterIdLst>
  <p:sldIdLst>
    <p:sldId xmlns:r="http://schemas.openxmlformats.org/officeDocument/2006/relationships" id="256" r:id="R043f323799cc428d"/>
    <p:sldId xmlns:r="http://schemas.openxmlformats.org/officeDocument/2006/relationships" id="257" r:id="Rc1b628057338442a"/>
    <p:sldId xmlns:r="http://schemas.openxmlformats.org/officeDocument/2006/relationships" id="258" r:id="R8dd720f2785a46c8"/>
    <p:sldId xmlns:r="http://schemas.openxmlformats.org/officeDocument/2006/relationships" id="259" r:id="Rc928c000189d440d"/>
    <p:sldId xmlns:r="http://schemas.openxmlformats.org/officeDocument/2006/relationships" id="260" r:id="Re16ab32c038e43e5"/>
    <p:sldId xmlns:r="http://schemas.openxmlformats.org/officeDocument/2006/relationships" id="261" r:id="Rb0a31a594ec34812"/>
    <p:sldId xmlns:r="http://schemas.openxmlformats.org/officeDocument/2006/relationships" id="262" r:id="R2b9d000d38e2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8334cc9b84b15" /><Relationship Type="http://schemas.openxmlformats.org/officeDocument/2006/relationships/slide" Target="/ppt/slides/slide1.xml" Id="R043f323799cc428d" /><Relationship Type="http://schemas.openxmlformats.org/officeDocument/2006/relationships/slide" Target="/ppt/slides/slide2.xml" Id="Rc1b628057338442a" /><Relationship Type="http://schemas.openxmlformats.org/officeDocument/2006/relationships/slide" Target="/ppt/slides/slide3.xml" Id="R8dd720f2785a46c8" /><Relationship Type="http://schemas.openxmlformats.org/officeDocument/2006/relationships/slide" Target="/ppt/slides/slide4.xml" Id="Rc928c000189d440d" /><Relationship Type="http://schemas.openxmlformats.org/officeDocument/2006/relationships/slide" Target="/ppt/slides/slide5.xml" Id="Re16ab32c038e43e5" /><Relationship Type="http://schemas.openxmlformats.org/officeDocument/2006/relationships/slide" Target="/ppt/slides/slide6.xml" Id="Rb0a31a594ec34812" /><Relationship Type="http://schemas.openxmlformats.org/officeDocument/2006/relationships/slide" Target="/ppt/slides/slide7.xml" Id="R2b9d000d38e2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8cf189dfc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1115be79948ea" /><Relationship Type="http://schemas.openxmlformats.org/officeDocument/2006/relationships/theme" Target="/ppt/slideMasters/theme/theme1.xml" Id="Re2f63355f995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1115be799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8d26e6073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95ce1694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b79d290bf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32cefa62b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c2d1b097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142588378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98a34752d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