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e9767d0bd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c9e26974d449c"/>
  </p:sldMasterIdLst>
  <p:sldIdLst>
    <p:sldId xmlns:r="http://schemas.openxmlformats.org/officeDocument/2006/relationships" id="256" r:id="R3632b8e809ab49ec"/>
    <p:sldId xmlns:r="http://schemas.openxmlformats.org/officeDocument/2006/relationships" id="257" r:id="R098e097d324d4a08"/>
    <p:sldId xmlns:r="http://schemas.openxmlformats.org/officeDocument/2006/relationships" id="258" r:id="Rcc93e3eb110340ab"/>
    <p:sldId xmlns:r="http://schemas.openxmlformats.org/officeDocument/2006/relationships" id="259" r:id="R570efc55df444b3d"/>
    <p:sldId xmlns:r="http://schemas.openxmlformats.org/officeDocument/2006/relationships" id="260" r:id="Raf3fcd80c0a94e9e"/>
    <p:sldId xmlns:r="http://schemas.openxmlformats.org/officeDocument/2006/relationships" id="261" r:id="Rbb44d2bc4ade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c9e26974d449c" /><Relationship Type="http://schemas.openxmlformats.org/officeDocument/2006/relationships/slide" Target="/ppt/slides/slide1.xml" Id="R3632b8e809ab49ec" /><Relationship Type="http://schemas.openxmlformats.org/officeDocument/2006/relationships/slide" Target="/ppt/slides/slide2.xml" Id="R098e097d324d4a08" /><Relationship Type="http://schemas.openxmlformats.org/officeDocument/2006/relationships/slide" Target="/ppt/slides/slide3.xml" Id="Rcc93e3eb110340ab" /><Relationship Type="http://schemas.openxmlformats.org/officeDocument/2006/relationships/slide" Target="/ppt/slides/slide4.xml" Id="R570efc55df444b3d" /><Relationship Type="http://schemas.openxmlformats.org/officeDocument/2006/relationships/slide" Target="/ppt/slides/slide5.xml" Id="Raf3fcd80c0a94e9e" /><Relationship Type="http://schemas.openxmlformats.org/officeDocument/2006/relationships/slide" Target="/ppt/slides/slide6.xml" Id="Rbb44d2bc4ade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a3f90dfdf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92e1e037f4978" /><Relationship Type="http://schemas.openxmlformats.org/officeDocument/2006/relationships/theme" Target="/ppt/slideMasters/theme/theme1.xml" Id="Rb18f3156130c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92e1e037f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0c265598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108ebb681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cacd1845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d64e5038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fd0ff57f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dae9c369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