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5bafce783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0afd8958142bb"/>
  </p:sldMasterIdLst>
  <p:sldIdLst>
    <p:sldId xmlns:r="http://schemas.openxmlformats.org/officeDocument/2006/relationships" id="256" r:id="R924f949c620a4241"/>
    <p:sldId xmlns:r="http://schemas.openxmlformats.org/officeDocument/2006/relationships" id="257" r:id="Ra1d2d557428d4ab6"/>
    <p:sldId xmlns:r="http://schemas.openxmlformats.org/officeDocument/2006/relationships" id="258" r:id="Rb35c4c933e204185"/>
    <p:sldId xmlns:r="http://schemas.openxmlformats.org/officeDocument/2006/relationships" id="259" r:id="R29626421ab914a34"/>
    <p:sldId xmlns:r="http://schemas.openxmlformats.org/officeDocument/2006/relationships" id="260" r:id="Rfbf6c1a175854583"/>
    <p:sldId xmlns:r="http://schemas.openxmlformats.org/officeDocument/2006/relationships" id="261" r:id="R5092b28f5e6c42d0"/>
    <p:sldId xmlns:r="http://schemas.openxmlformats.org/officeDocument/2006/relationships" id="262" r:id="Rba266431b741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0afd8958142bb" /><Relationship Type="http://schemas.openxmlformats.org/officeDocument/2006/relationships/slide" Target="/ppt/slides/slide1.xml" Id="R924f949c620a4241" /><Relationship Type="http://schemas.openxmlformats.org/officeDocument/2006/relationships/slide" Target="/ppt/slides/slide2.xml" Id="Ra1d2d557428d4ab6" /><Relationship Type="http://schemas.openxmlformats.org/officeDocument/2006/relationships/slide" Target="/ppt/slides/slide3.xml" Id="Rb35c4c933e204185" /><Relationship Type="http://schemas.openxmlformats.org/officeDocument/2006/relationships/slide" Target="/ppt/slides/slide4.xml" Id="R29626421ab914a34" /><Relationship Type="http://schemas.openxmlformats.org/officeDocument/2006/relationships/slide" Target="/ppt/slides/slide5.xml" Id="Rfbf6c1a175854583" /><Relationship Type="http://schemas.openxmlformats.org/officeDocument/2006/relationships/slide" Target="/ppt/slides/slide6.xml" Id="R5092b28f5e6c42d0" /><Relationship Type="http://schemas.openxmlformats.org/officeDocument/2006/relationships/slide" Target="/ppt/slides/slide7.xml" Id="Rba266431b741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709091eea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41f3675f24dd8" /><Relationship Type="http://schemas.openxmlformats.org/officeDocument/2006/relationships/theme" Target="/ppt/slideMasters/theme/theme1.xml" Id="Ra8987e2bbc64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41f3675f2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345842783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eff21832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65446daa8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37aa80cb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19bbedb4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cd7dcf0a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1a77bff36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REGNSKAP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Stårrvegen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