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e2e1404cf648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86eafe2f8d4f33"/>
  </p:sldMasterIdLst>
  <p:sldIdLst>
    <p:sldId xmlns:r="http://schemas.openxmlformats.org/officeDocument/2006/relationships" id="256" r:id="R2a62fca01b364dcb"/>
    <p:sldId xmlns:r="http://schemas.openxmlformats.org/officeDocument/2006/relationships" id="257" r:id="R40246cb337704c34"/>
    <p:sldId xmlns:r="http://schemas.openxmlformats.org/officeDocument/2006/relationships" id="258" r:id="Rfae1a8cf511d48c2"/>
    <p:sldId xmlns:r="http://schemas.openxmlformats.org/officeDocument/2006/relationships" id="259" r:id="Rad18c8e4735d445c"/>
    <p:sldId xmlns:r="http://schemas.openxmlformats.org/officeDocument/2006/relationships" id="260" r:id="R792d43e93ca342a1"/>
    <p:sldId xmlns:r="http://schemas.openxmlformats.org/officeDocument/2006/relationships" id="261" r:id="R48af0aee184843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86eafe2f8d4f33" /><Relationship Type="http://schemas.openxmlformats.org/officeDocument/2006/relationships/slide" Target="/ppt/slides/slide1.xml" Id="R2a62fca01b364dcb" /><Relationship Type="http://schemas.openxmlformats.org/officeDocument/2006/relationships/slide" Target="/ppt/slides/slide2.xml" Id="R40246cb337704c34" /><Relationship Type="http://schemas.openxmlformats.org/officeDocument/2006/relationships/slide" Target="/ppt/slides/slide3.xml" Id="Rfae1a8cf511d48c2" /><Relationship Type="http://schemas.openxmlformats.org/officeDocument/2006/relationships/slide" Target="/ppt/slides/slide4.xml" Id="Rad18c8e4735d445c" /><Relationship Type="http://schemas.openxmlformats.org/officeDocument/2006/relationships/slide" Target="/ppt/slides/slide5.xml" Id="R792d43e93ca342a1" /><Relationship Type="http://schemas.openxmlformats.org/officeDocument/2006/relationships/slide" Target="/ppt/slides/slide6.xml" Id="R48af0aee184843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c31cced3944f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fff91db91402d" /><Relationship Type="http://schemas.openxmlformats.org/officeDocument/2006/relationships/theme" Target="/ppt/slideMasters/theme/theme1.xml" Id="Re7e911c5c02244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efff91db9140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c437ab16d47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c0614ed4f4c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9a7574def45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78f377d434e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fbe3cdc9f47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fb0af0b4142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NOME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Stårrvegen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3830 Ulefoss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94 42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984 861 826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REGNSKAP AS</a:t>
            </a:r>
          </a:p>
        </p:txBody>
      </p:sp>
    </p:spTree>
  </p:cSld>
  <p:clrMapOvr>
    <a:masterClrMapping xmlns:a="http://schemas.openxmlformats.org/drawingml/2006/main"/>
  </p:clrMapOvr>
</p:sld>
</file>