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fcc8266331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d1d45feef64361"/>
  </p:sldMasterIdLst>
  <p:sldIdLst>
    <p:sldId xmlns:r="http://schemas.openxmlformats.org/officeDocument/2006/relationships" id="256" r:id="R4d358559000344cb"/>
    <p:sldId xmlns:r="http://schemas.openxmlformats.org/officeDocument/2006/relationships" id="257" r:id="Rd9aa23417e4c4d20"/>
    <p:sldId xmlns:r="http://schemas.openxmlformats.org/officeDocument/2006/relationships" id="258" r:id="Rc358cca1bf5a4209"/>
    <p:sldId xmlns:r="http://schemas.openxmlformats.org/officeDocument/2006/relationships" id="259" r:id="R3d3b20024e4d475e"/>
    <p:sldId xmlns:r="http://schemas.openxmlformats.org/officeDocument/2006/relationships" id="260" r:id="Re7d1600fdedf4ef9"/>
    <p:sldId xmlns:r="http://schemas.openxmlformats.org/officeDocument/2006/relationships" id="261" r:id="R4c6d54c497954606"/>
    <p:sldId xmlns:r="http://schemas.openxmlformats.org/officeDocument/2006/relationships" id="262" r:id="R3558e8ca3ee8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1d45feef64361" /><Relationship Type="http://schemas.openxmlformats.org/officeDocument/2006/relationships/slide" Target="/ppt/slides/slide1.xml" Id="R4d358559000344cb" /><Relationship Type="http://schemas.openxmlformats.org/officeDocument/2006/relationships/slide" Target="/ppt/slides/slide2.xml" Id="Rd9aa23417e4c4d20" /><Relationship Type="http://schemas.openxmlformats.org/officeDocument/2006/relationships/slide" Target="/ppt/slides/slide3.xml" Id="Rc358cca1bf5a4209" /><Relationship Type="http://schemas.openxmlformats.org/officeDocument/2006/relationships/slide" Target="/ppt/slides/slide4.xml" Id="R3d3b20024e4d475e" /><Relationship Type="http://schemas.openxmlformats.org/officeDocument/2006/relationships/slide" Target="/ppt/slides/slide5.xml" Id="Re7d1600fdedf4ef9" /><Relationship Type="http://schemas.openxmlformats.org/officeDocument/2006/relationships/slide" Target="/ppt/slides/slide6.xml" Id="R4c6d54c497954606" /><Relationship Type="http://schemas.openxmlformats.org/officeDocument/2006/relationships/slide" Target="/ppt/slides/slide7.xml" Id="R3558e8ca3ee8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d00e7653148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210fa977c42d5" /><Relationship Type="http://schemas.openxmlformats.org/officeDocument/2006/relationships/theme" Target="/ppt/slideMasters/theme/theme1.xml" Id="R00100a0955864e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6210fa977c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2b929a2ba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8114cf8bd4f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2630e12c843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2c9704d5b4e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a089fbe2b4a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44f78cb8544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992d917e245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SINGCOMP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SINGCOMP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6 142 981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INGE SINGSTAD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ANITA SINGSTAD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58, Bergheimsvegen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94 52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984 751 168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