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1a088ba716b4e6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04f93dc0fa84819"/>
  </p:sldMasterIdLst>
  <p:sldIdLst>
    <p:sldId xmlns:r="http://schemas.openxmlformats.org/officeDocument/2006/relationships" id="256" r:id="R29a9ad529dea4706"/>
    <p:sldId xmlns:r="http://schemas.openxmlformats.org/officeDocument/2006/relationships" id="257" r:id="Rcccdc7ef96484803"/>
    <p:sldId xmlns:r="http://schemas.openxmlformats.org/officeDocument/2006/relationships" id="258" r:id="R0db10ebdc0e54929"/>
    <p:sldId xmlns:r="http://schemas.openxmlformats.org/officeDocument/2006/relationships" id="259" r:id="Reb1554e101c4453d"/>
    <p:sldId xmlns:r="http://schemas.openxmlformats.org/officeDocument/2006/relationships" id="260" r:id="Ra4873b9426784b8e"/>
    <p:sldId xmlns:r="http://schemas.openxmlformats.org/officeDocument/2006/relationships" id="261" r:id="R3d5f216aec814e5d"/>
    <p:sldId xmlns:r="http://schemas.openxmlformats.org/officeDocument/2006/relationships" id="262" r:id="Ra480998edfc4459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04f93dc0fa84819" /><Relationship Type="http://schemas.openxmlformats.org/officeDocument/2006/relationships/slide" Target="/ppt/slides/slide1.xml" Id="R29a9ad529dea4706" /><Relationship Type="http://schemas.openxmlformats.org/officeDocument/2006/relationships/slide" Target="/ppt/slides/slide2.xml" Id="Rcccdc7ef96484803" /><Relationship Type="http://schemas.openxmlformats.org/officeDocument/2006/relationships/slide" Target="/ppt/slides/slide3.xml" Id="R0db10ebdc0e54929" /><Relationship Type="http://schemas.openxmlformats.org/officeDocument/2006/relationships/slide" Target="/ppt/slides/slide4.xml" Id="Reb1554e101c4453d" /><Relationship Type="http://schemas.openxmlformats.org/officeDocument/2006/relationships/slide" Target="/ppt/slides/slide5.xml" Id="Ra4873b9426784b8e" /><Relationship Type="http://schemas.openxmlformats.org/officeDocument/2006/relationships/slide" Target="/ppt/slides/slide6.xml" Id="R3d5f216aec814e5d" /><Relationship Type="http://schemas.openxmlformats.org/officeDocument/2006/relationships/slide" Target="/ppt/slides/slide7.xml" Id="Ra480998edfc4459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a299d0d0ee420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0556d8ae5a47f6" /><Relationship Type="http://schemas.openxmlformats.org/officeDocument/2006/relationships/theme" Target="/ppt/slideMasters/theme/theme1.xml" Id="R6557bf6f3d48445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50556d8ae5a47f6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6641a401414f7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0dbb277605482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102d4afadd4ea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2bbe8a73bd4f2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73fd7b2f8d49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cbf9b5922e48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5a078369d6460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FRISIKT ØST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ØST AS ble etablert [år] og holder til i Brumunddal.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63 347 111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7 204 361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7 303 032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11 232 903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31 475 929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FRISIKT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Ringsakervegen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2383 Brumunddal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35 96 90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www.okonomi.as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984 734 387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FRISIKT ØST AS</a:t>
            </a:r>
          </a:p>
        </p:txBody>
      </p:sp>
    </p:spTree>
  </p:cSld>
  <p:clrMapOvr>
    <a:masterClrMapping xmlns:a="http://schemas.openxmlformats.org/drawingml/2006/main"/>
  </p:clrMapOvr>
</p:sld>
</file>