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c8e47dbdca49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fc3cb5addd4453"/>
  </p:sldMasterIdLst>
  <p:sldIdLst>
    <p:sldId xmlns:r="http://schemas.openxmlformats.org/officeDocument/2006/relationships" id="256" r:id="R5d7ff8d3f4fa4c4a"/>
    <p:sldId xmlns:r="http://schemas.openxmlformats.org/officeDocument/2006/relationships" id="257" r:id="R765f64b52b7b4296"/>
    <p:sldId xmlns:r="http://schemas.openxmlformats.org/officeDocument/2006/relationships" id="258" r:id="Rf68261e6538c4fe0"/>
    <p:sldId xmlns:r="http://schemas.openxmlformats.org/officeDocument/2006/relationships" id="259" r:id="Rf54133d13ced4457"/>
    <p:sldId xmlns:r="http://schemas.openxmlformats.org/officeDocument/2006/relationships" id="260" r:id="R2b6f3c24f0344334"/>
    <p:sldId xmlns:r="http://schemas.openxmlformats.org/officeDocument/2006/relationships" id="261" r:id="R8f7357a3fe384ad4"/>
    <p:sldId xmlns:r="http://schemas.openxmlformats.org/officeDocument/2006/relationships" id="262" r:id="R40d2a4c2b2dc49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c3cb5addd4453" /><Relationship Type="http://schemas.openxmlformats.org/officeDocument/2006/relationships/slide" Target="/ppt/slides/slide1.xml" Id="R5d7ff8d3f4fa4c4a" /><Relationship Type="http://schemas.openxmlformats.org/officeDocument/2006/relationships/slide" Target="/ppt/slides/slide2.xml" Id="R765f64b52b7b4296" /><Relationship Type="http://schemas.openxmlformats.org/officeDocument/2006/relationships/slide" Target="/ppt/slides/slide3.xml" Id="Rf68261e6538c4fe0" /><Relationship Type="http://schemas.openxmlformats.org/officeDocument/2006/relationships/slide" Target="/ppt/slides/slide4.xml" Id="Rf54133d13ced4457" /><Relationship Type="http://schemas.openxmlformats.org/officeDocument/2006/relationships/slide" Target="/ppt/slides/slide5.xml" Id="R2b6f3c24f0344334" /><Relationship Type="http://schemas.openxmlformats.org/officeDocument/2006/relationships/slide" Target="/ppt/slides/slide6.xml" Id="R8f7357a3fe384ad4" /><Relationship Type="http://schemas.openxmlformats.org/officeDocument/2006/relationships/slide" Target="/ppt/slides/slide7.xml" Id="R40d2a4c2b2dc49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d2c1a69b548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4d752485d4871" /><Relationship Type="http://schemas.openxmlformats.org/officeDocument/2006/relationships/theme" Target="/ppt/slideMasters/theme/theme1.xml" Id="R175775e26ef548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4d752485d48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075ff100748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05fd345e84a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d46af47d3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1da592bc248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63325c528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e0a3fc39740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bafa2f26b4b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TELEMARK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1 521 118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2 367 976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Kulltangvegen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