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e5df83db45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44a5a573bc417b"/>
  </p:sldMasterIdLst>
  <p:sldIdLst>
    <p:sldId xmlns:r="http://schemas.openxmlformats.org/officeDocument/2006/relationships" id="256" r:id="R9d7ad70c8c8441a3"/>
    <p:sldId xmlns:r="http://schemas.openxmlformats.org/officeDocument/2006/relationships" id="257" r:id="R0e475134d816488f"/>
    <p:sldId xmlns:r="http://schemas.openxmlformats.org/officeDocument/2006/relationships" id="258" r:id="R24c9d460706c4499"/>
    <p:sldId xmlns:r="http://schemas.openxmlformats.org/officeDocument/2006/relationships" id="259" r:id="R0abe105ca19a493c"/>
    <p:sldId xmlns:r="http://schemas.openxmlformats.org/officeDocument/2006/relationships" id="260" r:id="R442882b9e91843b7"/>
    <p:sldId xmlns:r="http://schemas.openxmlformats.org/officeDocument/2006/relationships" id="261" r:id="Rc0aab095388a4c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4a5a573bc417b" /><Relationship Type="http://schemas.openxmlformats.org/officeDocument/2006/relationships/slide" Target="/ppt/slides/slide1.xml" Id="R9d7ad70c8c8441a3" /><Relationship Type="http://schemas.openxmlformats.org/officeDocument/2006/relationships/slide" Target="/ppt/slides/slide2.xml" Id="R0e475134d816488f" /><Relationship Type="http://schemas.openxmlformats.org/officeDocument/2006/relationships/slide" Target="/ppt/slides/slide3.xml" Id="R24c9d460706c4499" /><Relationship Type="http://schemas.openxmlformats.org/officeDocument/2006/relationships/slide" Target="/ppt/slides/slide4.xml" Id="R0abe105ca19a493c" /><Relationship Type="http://schemas.openxmlformats.org/officeDocument/2006/relationships/slide" Target="/ppt/slides/slide5.xml" Id="R442882b9e91843b7" /><Relationship Type="http://schemas.openxmlformats.org/officeDocument/2006/relationships/slide" Target="/ppt/slides/slide6.xml" Id="Rc0aab095388a4c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2a3d2762641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e58a4d7344b54" /><Relationship Type="http://schemas.openxmlformats.org/officeDocument/2006/relationships/theme" Target="/ppt/slideMasters/theme/theme1.xml" Id="R26509513d57c48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e58a4d7344b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a5b6eecd449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7cc9e296049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8622f96b64b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12fa5d93546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20476ab644a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ed9cb494e4e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Kulltangvegen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