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a6f73b4fbd41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22c9818184f15"/>
  </p:sldMasterIdLst>
  <p:sldIdLst>
    <p:sldId xmlns:r="http://schemas.openxmlformats.org/officeDocument/2006/relationships" id="256" r:id="Rb7571ccfae1740c3"/>
    <p:sldId xmlns:r="http://schemas.openxmlformats.org/officeDocument/2006/relationships" id="257" r:id="Red7e1ed3ae5a4ed2"/>
    <p:sldId xmlns:r="http://schemas.openxmlformats.org/officeDocument/2006/relationships" id="258" r:id="R130dfdc3c2e442fc"/>
    <p:sldId xmlns:r="http://schemas.openxmlformats.org/officeDocument/2006/relationships" id="259" r:id="Rc6d7f12f2bcb4111"/>
    <p:sldId xmlns:r="http://schemas.openxmlformats.org/officeDocument/2006/relationships" id="260" r:id="R2f62ac0247234cac"/>
    <p:sldId xmlns:r="http://schemas.openxmlformats.org/officeDocument/2006/relationships" id="261" r:id="R4d72f4788bfc4308"/>
    <p:sldId xmlns:r="http://schemas.openxmlformats.org/officeDocument/2006/relationships" id="262" r:id="R767d9aa8a1d549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22c9818184f15" /><Relationship Type="http://schemas.openxmlformats.org/officeDocument/2006/relationships/slide" Target="/ppt/slides/slide1.xml" Id="Rb7571ccfae1740c3" /><Relationship Type="http://schemas.openxmlformats.org/officeDocument/2006/relationships/slide" Target="/ppt/slides/slide2.xml" Id="Red7e1ed3ae5a4ed2" /><Relationship Type="http://schemas.openxmlformats.org/officeDocument/2006/relationships/slide" Target="/ppt/slides/slide3.xml" Id="R130dfdc3c2e442fc" /><Relationship Type="http://schemas.openxmlformats.org/officeDocument/2006/relationships/slide" Target="/ppt/slides/slide4.xml" Id="Rc6d7f12f2bcb4111" /><Relationship Type="http://schemas.openxmlformats.org/officeDocument/2006/relationships/slide" Target="/ppt/slides/slide5.xml" Id="R2f62ac0247234cac" /><Relationship Type="http://schemas.openxmlformats.org/officeDocument/2006/relationships/slide" Target="/ppt/slides/slide6.xml" Id="R4d72f4788bfc4308" /><Relationship Type="http://schemas.openxmlformats.org/officeDocument/2006/relationships/slide" Target="/ppt/slides/slide7.xml" Id="R767d9aa8a1d549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46d0f1b6e44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6ba501ce44a24" /><Relationship Type="http://schemas.openxmlformats.org/officeDocument/2006/relationships/theme" Target="/ppt/slideMasters/theme/theme1.xml" Id="R39caeb90fee444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6ba501ce44a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8e7922231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99f7bd8274f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4d634cb4e46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83e011ea14a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9cff07851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a00a863944e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1751fff4843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RØRSERVICE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16 036 573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2 562 713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5 798 466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10 532 592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 HEIDI FORDAL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 MORTEN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THOMAS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