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5815c2469f4f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4efe970ae242d5"/>
  </p:sldMasterIdLst>
  <p:sldIdLst>
    <p:sldId xmlns:r="http://schemas.openxmlformats.org/officeDocument/2006/relationships" id="256" r:id="R085bbde41d95413a"/>
    <p:sldId xmlns:r="http://schemas.openxmlformats.org/officeDocument/2006/relationships" id="257" r:id="R626fd868db7e45bb"/>
    <p:sldId xmlns:r="http://schemas.openxmlformats.org/officeDocument/2006/relationships" id="258" r:id="R7ba87727ac5b4f3e"/>
    <p:sldId xmlns:r="http://schemas.openxmlformats.org/officeDocument/2006/relationships" id="259" r:id="R4f51bd4b1ad042f8"/>
    <p:sldId xmlns:r="http://schemas.openxmlformats.org/officeDocument/2006/relationships" id="260" r:id="Rccf23d01026e42e3"/>
    <p:sldId xmlns:r="http://schemas.openxmlformats.org/officeDocument/2006/relationships" id="261" r:id="R04299538a7d14d3f"/>
    <p:sldId xmlns:r="http://schemas.openxmlformats.org/officeDocument/2006/relationships" id="262" r:id="R90c2b4f9c2a742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4efe970ae242d5" /><Relationship Type="http://schemas.openxmlformats.org/officeDocument/2006/relationships/slide" Target="/ppt/slides/slide1.xml" Id="R085bbde41d95413a" /><Relationship Type="http://schemas.openxmlformats.org/officeDocument/2006/relationships/slide" Target="/ppt/slides/slide2.xml" Id="R626fd868db7e45bb" /><Relationship Type="http://schemas.openxmlformats.org/officeDocument/2006/relationships/slide" Target="/ppt/slides/slide3.xml" Id="R7ba87727ac5b4f3e" /><Relationship Type="http://schemas.openxmlformats.org/officeDocument/2006/relationships/slide" Target="/ppt/slides/slide4.xml" Id="R4f51bd4b1ad042f8" /><Relationship Type="http://schemas.openxmlformats.org/officeDocument/2006/relationships/slide" Target="/ppt/slides/slide5.xml" Id="Rccf23d01026e42e3" /><Relationship Type="http://schemas.openxmlformats.org/officeDocument/2006/relationships/slide" Target="/ppt/slides/slide6.xml" Id="R04299538a7d14d3f" /><Relationship Type="http://schemas.openxmlformats.org/officeDocument/2006/relationships/slide" Target="/ppt/slides/slide7.xml" Id="R90c2b4f9c2a742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c837618ea541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d9e831ba44917" /><Relationship Type="http://schemas.openxmlformats.org/officeDocument/2006/relationships/theme" Target="/ppt/slideMasters/theme/theme1.xml" Id="R9e041d12c53545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9d9e831ba449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289b0531c4d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6827ac6e04a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e2755729541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e6718d57b44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4e7f4561441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2fdb07ad54d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16ec789b444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NORDA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 ASA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169 611 794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167 662 607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149 906 911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318 543 534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954 621 213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ANDENÆS  –  54,2 %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TARA AS  –  27,1 %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ÅBYHOLM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WESTVOLD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CAABY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CLAES ÅBYHOLM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Grundingen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info@nordasa.no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www.nordasa.no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984 648 820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 ASA</a:t>
            </a:r>
          </a:p>
        </p:txBody>
      </p:sp>
    </p:spTree>
  </p:cSld>
  <p:clrMapOvr>
    <a:masterClrMapping xmlns:a="http://schemas.openxmlformats.org/drawingml/2006/main"/>
  </p:clrMapOvr>
</p:sld>
</file>