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d79d8f214f47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c976e794f8468f"/>
  </p:sldMasterIdLst>
  <p:sldIdLst>
    <p:sldId xmlns:r="http://schemas.openxmlformats.org/officeDocument/2006/relationships" id="256" r:id="R191034cdb471461f"/>
    <p:sldId xmlns:r="http://schemas.openxmlformats.org/officeDocument/2006/relationships" id="257" r:id="Rafec3b2509ae4335"/>
    <p:sldId xmlns:r="http://schemas.openxmlformats.org/officeDocument/2006/relationships" id="258" r:id="R0dd99c8092204db1"/>
    <p:sldId xmlns:r="http://schemas.openxmlformats.org/officeDocument/2006/relationships" id="259" r:id="Rb931c204290842b4"/>
    <p:sldId xmlns:r="http://schemas.openxmlformats.org/officeDocument/2006/relationships" id="260" r:id="R4a82c1882e9e4032"/>
    <p:sldId xmlns:r="http://schemas.openxmlformats.org/officeDocument/2006/relationships" id="261" r:id="R8dd85077d08646b3"/>
    <p:sldId xmlns:r="http://schemas.openxmlformats.org/officeDocument/2006/relationships" id="262" r:id="R1f0b22a88dc545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976e794f8468f" /><Relationship Type="http://schemas.openxmlformats.org/officeDocument/2006/relationships/slide" Target="/ppt/slides/slide1.xml" Id="R191034cdb471461f" /><Relationship Type="http://schemas.openxmlformats.org/officeDocument/2006/relationships/slide" Target="/ppt/slides/slide2.xml" Id="Rafec3b2509ae4335" /><Relationship Type="http://schemas.openxmlformats.org/officeDocument/2006/relationships/slide" Target="/ppt/slides/slide3.xml" Id="R0dd99c8092204db1" /><Relationship Type="http://schemas.openxmlformats.org/officeDocument/2006/relationships/slide" Target="/ppt/slides/slide4.xml" Id="Rb931c204290842b4" /><Relationship Type="http://schemas.openxmlformats.org/officeDocument/2006/relationships/slide" Target="/ppt/slides/slide5.xml" Id="R4a82c1882e9e4032" /><Relationship Type="http://schemas.openxmlformats.org/officeDocument/2006/relationships/slide" Target="/ppt/slides/slide6.xml" Id="R8dd85077d08646b3" /><Relationship Type="http://schemas.openxmlformats.org/officeDocument/2006/relationships/slide" Target="/ppt/slides/slide7.xml" Id="R1f0b22a88dc545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2cdabfa2b45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d9dbdeb7d407a" /><Relationship Type="http://schemas.openxmlformats.org/officeDocument/2006/relationships/theme" Target="/ppt/slideMasters/theme/theme1.xml" Id="R6949047256644a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d9dbdeb7d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e0c1e00a346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cd7e97ad5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bbf9ca6374a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7ada08b03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b38b9d7de48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6b74bad6643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df3976d294b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 REVISJON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7 752 720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1 502 145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3 404 922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