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bea3ef237a4b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3db1074e2648c3"/>
  </p:sldMasterIdLst>
  <p:sldIdLst>
    <p:sldId xmlns:r="http://schemas.openxmlformats.org/officeDocument/2006/relationships" id="256" r:id="R9a1b234026594485"/>
    <p:sldId xmlns:r="http://schemas.openxmlformats.org/officeDocument/2006/relationships" id="257" r:id="R3915ef18b0224b45"/>
    <p:sldId xmlns:r="http://schemas.openxmlformats.org/officeDocument/2006/relationships" id="258" r:id="Rb30871d673a84cad"/>
    <p:sldId xmlns:r="http://schemas.openxmlformats.org/officeDocument/2006/relationships" id="259" r:id="R9ab31506024f4416"/>
    <p:sldId xmlns:r="http://schemas.openxmlformats.org/officeDocument/2006/relationships" id="260" r:id="Rc0e38455695648a9"/>
    <p:sldId xmlns:r="http://schemas.openxmlformats.org/officeDocument/2006/relationships" id="261" r:id="R1b36f1a123d442cd"/>
    <p:sldId xmlns:r="http://schemas.openxmlformats.org/officeDocument/2006/relationships" id="262" r:id="R43cce24f2e7d47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3db1074e2648c3" /><Relationship Type="http://schemas.openxmlformats.org/officeDocument/2006/relationships/slide" Target="/ppt/slides/slide1.xml" Id="R9a1b234026594485" /><Relationship Type="http://schemas.openxmlformats.org/officeDocument/2006/relationships/slide" Target="/ppt/slides/slide2.xml" Id="R3915ef18b0224b45" /><Relationship Type="http://schemas.openxmlformats.org/officeDocument/2006/relationships/slide" Target="/ppt/slides/slide3.xml" Id="Rb30871d673a84cad" /><Relationship Type="http://schemas.openxmlformats.org/officeDocument/2006/relationships/slide" Target="/ppt/slides/slide4.xml" Id="R9ab31506024f4416" /><Relationship Type="http://schemas.openxmlformats.org/officeDocument/2006/relationships/slide" Target="/ppt/slides/slide5.xml" Id="Rc0e38455695648a9" /><Relationship Type="http://schemas.openxmlformats.org/officeDocument/2006/relationships/slide" Target="/ppt/slides/slide6.xml" Id="R1b36f1a123d442cd" /><Relationship Type="http://schemas.openxmlformats.org/officeDocument/2006/relationships/slide" Target="/ppt/slides/slide7.xml" Id="R43cce24f2e7d47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706a1b5acd47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6c74c41e74cff" /><Relationship Type="http://schemas.openxmlformats.org/officeDocument/2006/relationships/theme" Target="/ppt/slideMasters/theme/theme1.xml" Id="R18ae133b495543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f6c74c41e74c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870ba31434a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0cae0660848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097fde9ee41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7f29cf3964c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83dea8d4349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7a58aaa6849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0425d62d845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ØKONOMISTYRING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ØKONOMISTYRING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1 647 551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430 232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6 007 635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6 666 527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DAGFINN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Dagfinn Søvik, Christinegård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984 636 865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