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3c804112a147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ed9e872ad4f0a"/>
  </p:sldMasterIdLst>
  <p:sldIdLst>
    <p:sldId xmlns:r="http://schemas.openxmlformats.org/officeDocument/2006/relationships" id="256" r:id="R45991af6c8d44863"/>
    <p:sldId xmlns:r="http://schemas.openxmlformats.org/officeDocument/2006/relationships" id="257" r:id="Rd15fdbcbeac44c1d"/>
    <p:sldId xmlns:r="http://schemas.openxmlformats.org/officeDocument/2006/relationships" id="258" r:id="Ra33e947506684619"/>
    <p:sldId xmlns:r="http://schemas.openxmlformats.org/officeDocument/2006/relationships" id="259" r:id="R75590616e8204b04"/>
    <p:sldId xmlns:r="http://schemas.openxmlformats.org/officeDocument/2006/relationships" id="260" r:id="R1111711fe7304537"/>
    <p:sldId xmlns:r="http://schemas.openxmlformats.org/officeDocument/2006/relationships" id="261" r:id="R16bf7e13705f4613"/>
    <p:sldId xmlns:r="http://schemas.openxmlformats.org/officeDocument/2006/relationships" id="262" r:id="Rb66f467026a8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ed9e872ad4f0a" /><Relationship Type="http://schemas.openxmlformats.org/officeDocument/2006/relationships/slide" Target="/ppt/slides/slide1.xml" Id="R45991af6c8d44863" /><Relationship Type="http://schemas.openxmlformats.org/officeDocument/2006/relationships/slide" Target="/ppt/slides/slide2.xml" Id="Rd15fdbcbeac44c1d" /><Relationship Type="http://schemas.openxmlformats.org/officeDocument/2006/relationships/slide" Target="/ppt/slides/slide3.xml" Id="Ra33e947506684619" /><Relationship Type="http://schemas.openxmlformats.org/officeDocument/2006/relationships/slide" Target="/ppt/slides/slide4.xml" Id="R75590616e8204b04" /><Relationship Type="http://schemas.openxmlformats.org/officeDocument/2006/relationships/slide" Target="/ppt/slides/slide5.xml" Id="R1111711fe7304537" /><Relationship Type="http://schemas.openxmlformats.org/officeDocument/2006/relationships/slide" Target="/ppt/slides/slide6.xml" Id="R16bf7e13705f4613" /><Relationship Type="http://schemas.openxmlformats.org/officeDocument/2006/relationships/slide" Target="/ppt/slides/slide7.xml" Id="Rb66f467026a8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7665f1282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86d4011cf477e" /><Relationship Type="http://schemas.openxmlformats.org/officeDocument/2006/relationships/theme" Target="/ppt/slideMasters/theme/theme1.xml" Id="Rf28f51a4aec74e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986d4011cf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4a698967e40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4e3ca4972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12f08ea38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1ee56455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6522887b7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0963e792640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ee5de900b4a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RUDLAND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RUDLAND EIENDOM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−490 816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4 685 024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RUDLAND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984 630 476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