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2e848f4ca34f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b297ec1ebe4406"/>
  </p:sldMasterIdLst>
  <p:sldIdLst>
    <p:sldId xmlns:r="http://schemas.openxmlformats.org/officeDocument/2006/relationships" id="256" r:id="Rdb29a1ac0bff4a3c"/>
    <p:sldId xmlns:r="http://schemas.openxmlformats.org/officeDocument/2006/relationships" id="257" r:id="R3769ed71aa694f11"/>
    <p:sldId xmlns:r="http://schemas.openxmlformats.org/officeDocument/2006/relationships" id="258" r:id="R373a84b51ed14045"/>
    <p:sldId xmlns:r="http://schemas.openxmlformats.org/officeDocument/2006/relationships" id="259" r:id="R4703bbd94bec4cc4"/>
    <p:sldId xmlns:r="http://schemas.openxmlformats.org/officeDocument/2006/relationships" id="260" r:id="Radfd326bd6a148aa"/>
    <p:sldId xmlns:r="http://schemas.openxmlformats.org/officeDocument/2006/relationships" id="261" r:id="R2ffde81bd668476a"/>
    <p:sldId xmlns:r="http://schemas.openxmlformats.org/officeDocument/2006/relationships" id="262" r:id="Rd25d53f02daf4d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b297ec1ebe4406" /><Relationship Type="http://schemas.openxmlformats.org/officeDocument/2006/relationships/slide" Target="/ppt/slides/slide1.xml" Id="Rdb29a1ac0bff4a3c" /><Relationship Type="http://schemas.openxmlformats.org/officeDocument/2006/relationships/slide" Target="/ppt/slides/slide2.xml" Id="R3769ed71aa694f11" /><Relationship Type="http://schemas.openxmlformats.org/officeDocument/2006/relationships/slide" Target="/ppt/slides/slide3.xml" Id="R373a84b51ed14045" /><Relationship Type="http://schemas.openxmlformats.org/officeDocument/2006/relationships/slide" Target="/ppt/slides/slide4.xml" Id="R4703bbd94bec4cc4" /><Relationship Type="http://schemas.openxmlformats.org/officeDocument/2006/relationships/slide" Target="/ppt/slides/slide5.xml" Id="Radfd326bd6a148aa" /><Relationship Type="http://schemas.openxmlformats.org/officeDocument/2006/relationships/slide" Target="/ppt/slides/slide6.xml" Id="R2ffde81bd668476a" /><Relationship Type="http://schemas.openxmlformats.org/officeDocument/2006/relationships/slide" Target="/ppt/slides/slide7.xml" Id="Rd25d53f02daf4d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0d45ed9b1a47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1bbccf7df147bb" /><Relationship Type="http://schemas.openxmlformats.org/officeDocument/2006/relationships/theme" Target="/ppt/slideMasters/theme/theme1.xml" Id="R15015b133e0b48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1bbccf7df147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6b2d2d485940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483c0d7b3c4c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9ff0e5e2874a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fd4556d71b4f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c771db226f46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2bd28ecb2f44a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0f0fddcb884f3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SMÅKRAFT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SMÅKRAFT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SMÅKRAFT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SMÅKRAFT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SMÅKRAFT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SMÅKRAFT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15 743 000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−5 434 000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−15 369 000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426 206 000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717 309 000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SMÅKRAFT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ACEH NORWAY 1 B V  –  37,4 %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ACEH NORWAY 2 B V  –  23,1 %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AQUILA CAPITAL EUROPEAN HYDROPOWER  –  20,5 %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AQUILA GAM FUND GMBH CO  –  13,8 %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AQUILA CAPITAL EUROPEAN HYDRO SMÅKR  –  4,2 %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HYDRO NORWAY HOLDING AS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SMÅKRAFT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Solheimsgaten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5058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12 73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firma@smaakraft.no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www.smaakraft.no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984 616 155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SMÅKRAFT AS</a:t>
            </a:r>
          </a:p>
        </p:txBody>
      </p:sp>
    </p:spTree>
  </p:cSld>
  <p:clrMapOvr>
    <a:masterClrMapping xmlns:a="http://schemas.openxmlformats.org/drawingml/2006/main"/>
  </p:clrMapOvr>
</p:sld>
</file>