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5dc432fe847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14433e05840c6"/>
  </p:sldMasterIdLst>
  <p:sldIdLst>
    <p:sldId xmlns:r="http://schemas.openxmlformats.org/officeDocument/2006/relationships" id="256" r:id="R5c1556756c2d4d8f"/>
    <p:sldId xmlns:r="http://schemas.openxmlformats.org/officeDocument/2006/relationships" id="257" r:id="Ra6ddb1ded8d34c25"/>
    <p:sldId xmlns:r="http://schemas.openxmlformats.org/officeDocument/2006/relationships" id="258" r:id="Rc177f2313f8c4624"/>
    <p:sldId xmlns:r="http://schemas.openxmlformats.org/officeDocument/2006/relationships" id="259" r:id="Rf4b8d5080c004131"/>
    <p:sldId xmlns:r="http://schemas.openxmlformats.org/officeDocument/2006/relationships" id="260" r:id="Rf1594597b3f04f82"/>
    <p:sldId xmlns:r="http://schemas.openxmlformats.org/officeDocument/2006/relationships" id="261" r:id="R9ed886fab4f44086"/>
    <p:sldId xmlns:r="http://schemas.openxmlformats.org/officeDocument/2006/relationships" id="262" r:id="R6a42e29a7214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14433e05840c6" /><Relationship Type="http://schemas.openxmlformats.org/officeDocument/2006/relationships/slide" Target="/ppt/slides/slide1.xml" Id="R5c1556756c2d4d8f" /><Relationship Type="http://schemas.openxmlformats.org/officeDocument/2006/relationships/slide" Target="/ppt/slides/slide2.xml" Id="Ra6ddb1ded8d34c25" /><Relationship Type="http://schemas.openxmlformats.org/officeDocument/2006/relationships/slide" Target="/ppt/slides/slide3.xml" Id="Rc177f2313f8c4624" /><Relationship Type="http://schemas.openxmlformats.org/officeDocument/2006/relationships/slide" Target="/ppt/slides/slide4.xml" Id="Rf4b8d5080c004131" /><Relationship Type="http://schemas.openxmlformats.org/officeDocument/2006/relationships/slide" Target="/ppt/slides/slide5.xml" Id="Rf1594597b3f04f82" /><Relationship Type="http://schemas.openxmlformats.org/officeDocument/2006/relationships/slide" Target="/ppt/slides/slide6.xml" Id="R9ed886fab4f44086" /><Relationship Type="http://schemas.openxmlformats.org/officeDocument/2006/relationships/slide" Target="/ppt/slides/slide7.xml" Id="R6a42e29a7214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9e4546cbe47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84a3e2144c7d" /><Relationship Type="http://schemas.openxmlformats.org/officeDocument/2006/relationships/theme" Target="/ppt/slideMasters/theme/theme1.xml" Id="Rf097e3aff27b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684a3e214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7f841940b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8b24345a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7649de4f48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c66cb66a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f9174552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e1960ab23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e99e4752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