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5867389ee148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64031ddd1e4de3"/>
  </p:sldMasterIdLst>
  <p:sldIdLst>
    <p:sldId xmlns:r="http://schemas.openxmlformats.org/officeDocument/2006/relationships" id="256" r:id="R805975f16c0d4e9a"/>
    <p:sldId xmlns:r="http://schemas.openxmlformats.org/officeDocument/2006/relationships" id="257" r:id="R31559358430949cc"/>
    <p:sldId xmlns:r="http://schemas.openxmlformats.org/officeDocument/2006/relationships" id="258" r:id="R2e129b4645884265"/>
    <p:sldId xmlns:r="http://schemas.openxmlformats.org/officeDocument/2006/relationships" id="259" r:id="R0f47ae08715b4e3e"/>
    <p:sldId xmlns:r="http://schemas.openxmlformats.org/officeDocument/2006/relationships" id="260" r:id="R0100866454db4f6a"/>
    <p:sldId xmlns:r="http://schemas.openxmlformats.org/officeDocument/2006/relationships" id="261" r:id="R89e39b5b88314f81"/>
    <p:sldId xmlns:r="http://schemas.openxmlformats.org/officeDocument/2006/relationships" id="262" r:id="Rfc4bd7aa26c341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64031ddd1e4de3" /><Relationship Type="http://schemas.openxmlformats.org/officeDocument/2006/relationships/slide" Target="/ppt/slides/slide1.xml" Id="R805975f16c0d4e9a" /><Relationship Type="http://schemas.openxmlformats.org/officeDocument/2006/relationships/slide" Target="/ppt/slides/slide2.xml" Id="R31559358430949cc" /><Relationship Type="http://schemas.openxmlformats.org/officeDocument/2006/relationships/slide" Target="/ppt/slides/slide3.xml" Id="R2e129b4645884265" /><Relationship Type="http://schemas.openxmlformats.org/officeDocument/2006/relationships/slide" Target="/ppt/slides/slide4.xml" Id="R0f47ae08715b4e3e" /><Relationship Type="http://schemas.openxmlformats.org/officeDocument/2006/relationships/slide" Target="/ppt/slides/slide5.xml" Id="R0100866454db4f6a" /><Relationship Type="http://schemas.openxmlformats.org/officeDocument/2006/relationships/slide" Target="/ppt/slides/slide6.xml" Id="R89e39b5b88314f81" /><Relationship Type="http://schemas.openxmlformats.org/officeDocument/2006/relationships/slide" Target="/ppt/slides/slide7.xml" Id="Rfc4bd7aa26c341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d6caa28a142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ee2fe4f354ffe" /><Relationship Type="http://schemas.openxmlformats.org/officeDocument/2006/relationships/theme" Target="/ppt/slideMasters/theme/theme1.xml" Id="Rec20822c7b394b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cee2fe4f354f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cd3c01253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26eed3e3645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fea5727d046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b62b435f743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4507935084f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94196dec34f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42e6375b445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MOBILITY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8 343 000 000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96,9 %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MI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HENRIK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HENRIK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984 599 730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