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4b8c70d9a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876515f5e47fa"/>
  </p:sldMasterIdLst>
  <p:sldIdLst>
    <p:sldId xmlns:r="http://schemas.openxmlformats.org/officeDocument/2006/relationships" id="256" r:id="R44ae760e04c34e6d"/>
    <p:sldId xmlns:r="http://schemas.openxmlformats.org/officeDocument/2006/relationships" id="257" r:id="R5b9755bde70a4e70"/>
    <p:sldId xmlns:r="http://schemas.openxmlformats.org/officeDocument/2006/relationships" id="258" r:id="Rf3b79f04e0c641dc"/>
    <p:sldId xmlns:r="http://schemas.openxmlformats.org/officeDocument/2006/relationships" id="259" r:id="R34c159dfd6954a03"/>
    <p:sldId xmlns:r="http://schemas.openxmlformats.org/officeDocument/2006/relationships" id="260" r:id="R3ff5762348db4b25"/>
    <p:sldId xmlns:r="http://schemas.openxmlformats.org/officeDocument/2006/relationships" id="261" r:id="R29b2d405644545e6"/>
    <p:sldId xmlns:r="http://schemas.openxmlformats.org/officeDocument/2006/relationships" id="262" r:id="Rea4edc43c3f6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876515f5e47fa" /><Relationship Type="http://schemas.openxmlformats.org/officeDocument/2006/relationships/slide" Target="/ppt/slides/slide1.xml" Id="R44ae760e04c34e6d" /><Relationship Type="http://schemas.openxmlformats.org/officeDocument/2006/relationships/slide" Target="/ppt/slides/slide2.xml" Id="R5b9755bde70a4e70" /><Relationship Type="http://schemas.openxmlformats.org/officeDocument/2006/relationships/slide" Target="/ppt/slides/slide3.xml" Id="Rf3b79f04e0c641dc" /><Relationship Type="http://schemas.openxmlformats.org/officeDocument/2006/relationships/slide" Target="/ppt/slides/slide4.xml" Id="R34c159dfd6954a03" /><Relationship Type="http://schemas.openxmlformats.org/officeDocument/2006/relationships/slide" Target="/ppt/slides/slide5.xml" Id="R3ff5762348db4b25" /><Relationship Type="http://schemas.openxmlformats.org/officeDocument/2006/relationships/slide" Target="/ppt/slides/slide6.xml" Id="R29b2d405644545e6" /><Relationship Type="http://schemas.openxmlformats.org/officeDocument/2006/relationships/slide" Target="/ppt/slides/slide7.xml" Id="Rea4edc43c3f6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7dc922280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0cea693a740b4" /><Relationship Type="http://schemas.openxmlformats.org/officeDocument/2006/relationships/theme" Target="/ppt/slideMasters/theme/theme1.xml" Id="R9da0ff505368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0cea693a7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e132bcab04a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c94e8aed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5fc69dcd2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2a4cbf2ec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00a1beb449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c94f7171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dc3f930bd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