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501fb4679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6867737784693"/>
  </p:sldMasterIdLst>
  <p:sldIdLst>
    <p:sldId xmlns:r="http://schemas.openxmlformats.org/officeDocument/2006/relationships" id="256" r:id="R9fe43a9b0e834b23"/>
    <p:sldId xmlns:r="http://schemas.openxmlformats.org/officeDocument/2006/relationships" id="257" r:id="Rba147764d65e4d2c"/>
    <p:sldId xmlns:r="http://schemas.openxmlformats.org/officeDocument/2006/relationships" id="258" r:id="R32676a9e62df43fc"/>
    <p:sldId xmlns:r="http://schemas.openxmlformats.org/officeDocument/2006/relationships" id="259" r:id="Rf19229b42ca24e5e"/>
    <p:sldId xmlns:r="http://schemas.openxmlformats.org/officeDocument/2006/relationships" id="260" r:id="R1a1c93b54cf54815"/>
    <p:sldId xmlns:r="http://schemas.openxmlformats.org/officeDocument/2006/relationships" id="261" r:id="Rb16db370aa26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6867737784693" /><Relationship Type="http://schemas.openxmlformats.org/officeDocument/2006/relationships/slide" Target="/ppt/slides/slide1.xml" Id="R9fe43a9b0e834b23" /><Relationship Type="http://schemas.openxmlformats.org/officeDocument/2006/relationships/slide" Target="/ppt/slides/slide2.xml" Id="Rba147764d65e4d2c" /><Relationship Type="http://schemas.openxmlformats.org/officeDocument/2006/relationships/slide" Target="/ppt/slides/slide3.xml" Id="R32676a9e62df43fc" /><Relationship Type="http://schemas.openxmlformats.org/officeDocument/2006/relationships/slide" Target="/ppt/slides/slide4.xml" Id="Rf19229b42ca24e5e" /><Relationship Type="http://schemas.openxmlformats.org/officeDocument/2006/relationships/slide" Target="/ppt/slides/slide5.xml" Id="R1a1c93b54cf54815" /><Relationship Type="http://schemas.openxmlformats.org/officeDocument/2006/relationships/slide" Target="/ppt/slides/slide6.xml" Id="Rb16db370aa26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1cea42e1142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0999083c740a2" /><Relationship Type="http://schemas.openxmlformats.org/officeDocument/2006/relationships/theme" Target="/ppt/slideMasters/theme/theme1.xml" Id="R3e5db60966cd49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70999083c740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f0f67007d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e59d5e85c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0abaa4990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1d7bf5c55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3abb596764a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b2e516d32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PROCOMMIT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 PER RAGNAR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