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3a646c6cf47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3e6e08d21489a"/>
  </p:sldMasterIdLst>
  <p:sldIdLst>
    <p:sldId xmlns:r="http://schemas.openxmlformats.org/officeDocument/2006/relationships" id="256" r:id="R8505565274a24bbc"/>
    <p:sldId xmlns:r="http://schemas.openxmlformats.org/officeDocument/2006/relationships" id="257" r:id="R6cd30c7ea39d4361"/>
    <p:sldId xmlns:r="http://schemas.openxmlformats.org/officeDocument/2006/relationships" id="258" r:id="R2e3f9752cbe5475a"/>
    <p:sldId xmlns:r="http://schemas.openxmlformats.org/officeDocument/2006/relationships" id="259" r:id="R69095a9905d040f8"/>
    <p:sldId xmlns:r="http://schemas.openxmlformats.org/officeDocument/2006/relationships" id="260" r:id="R765f6e1628ff42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3e6e08d21489a" /><Relationship Type="http://schemas.openxmlformats.org/officeDocument/2006/relationships/slide" Target="/ppt/slides/slide1.xml" Id="R8505565274a24bbc" /><Relationship Type="http://schemas.openxmlformats.org/officeDocument/2006/relationships/slide" Target="/ppt/slides/slide2.xml" Id="R6cd30c7ea39d4361" /><Relationship Type="http://schemas.openxmlformats.org/officeDocument/2006/relationships/slide" Target="/ppt/slides/slide3.xml" Id="R2e3f9752cbe5475a" /><Relationship Type="http://schemas.openxmlformats.org/officeDocument/2006/relationships/slide" Target="/ppt/slides/slide4.xml" Id="R69095a9905d040f8" /><Relationship Type="http://schemas.openxmlformats.org/officeDocument/2006/relationships/slide" Target="/ppt/slides/slide5.xml" Id="R765f6e1628ff42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9c5a434714c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65f2a8a4a439b" /><Relationship Type="http://schemas.openxmlformats.org/officeDocument/2006/relationships/theme" Target="/ppt/slideMasters/theme/theme1.xml" Id="R954e059e0e34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365f2a8a4a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9250dfc6e4b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941c9ec33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0c9e92113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0152fee59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3f2045018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