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b97bd1f63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5ec4aed2643ac"/>
  </p:sldMasterIdLst>
  <p:sldIdLst>
    <p:sldId xmlns:r="http://schemas.openxmlformats.org/officeDocument/2006/relationships" id="256" r:id="R41583d80e5f142ab"/>
    <p:sldId xmlns:r="http://schemas.openxmlformats.org/officeDocument/2006/relationships" id="257" r:id="Rb4bc0913e3354e81"/>
    <p:sldId xmlns:r="http://schemas.openxmlformats.org/officeDocument/2006/relationships" id="258" r:id="R735de76b14e84a33"/>
    <p:sldId xmlns:r="http://schemas.openxmlformats.org/officeDocument/2006/relationships" id="259" r:id="R84fa2fe635ae46c3"/>
    <p:sldId xmlns:r="http://schemas.openxmlformats.org/officeDocument/2006/relationships" id="260" r:id="R0fef178074bd48d4"/>
    <p:sldId xmlns:r="http://schemas.openxmlformats.org/officeDocument/2006/relationships" id="261" r:id="Rb1c1ca8f0a4a4e6f"/>
    <p:sldId xmlns:r="http://schemas.openxmlformats.org/officeDocument/2006/relationships" id="262" r:id="R75c5d990f809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5ec4aed2643ac" /><Relationship Type="http://schemas.openxmlformats.org/officeDocument/2006/relationships/slide" Target="/ppt/slides/slide1.xml" Id="R41583d80e5f142ab" /><Relationship Type="http://schemas.openxmlformats.org/officeDocument/2006/relationships/slide" Target="/ppt/slides/slide2.xml" Id="Rb4bc0913e3354e81" /><Relationship Type="http://schemas.openxmlformats.org/officeDocument/2006/relationships/slide" Target="/ppt/slides/slide3.xml" Id="R735de76b14e84a33" /><Relationship Type="http://schemas.openxmlformats.org/officeDocument/2006/relationships/slide" Target="/ppt/slides/slide4.xml" Id="R84fa2fe635ae46c3" /><Relationship Type="http://schemas.openxmlformats.org/officeDocument/2006/relationships/slide" Target="/ppt/slides/slide5.xml" Id="R0fef178074bd48d4" /><Relationship Type="http://schemas.openxmlformats.org/officeDocument/2006/relationships/slide" Target="/ppt/slides/slide6.xml" Id="Rb1c1ca8f0a4a4e6f" /><Relationship Type="http://schemas.openxmlformats.org/officeDocument/2006/relationships/slide" Target="/ppt/slides/slide7.xml" Id="R75c5d990f809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63e5043a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f61640e04ce5" /><Relationship Type="http://schemas.openxmlformats.org/officeDocument/2006/relationships/theme" Target="/ppt/slideMasters/theme/theme1.xml" Id="R6063c292c257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6f61640e0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9af5708e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b8b2d22b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91c330ad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76271b45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f388b465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87b1c6b9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e7937a21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