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7c02780b7a4b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12d7c41e6c4a6f"/>
  </p:sldMasterIdLst>
  <p:sldIdLst>
    <p:sldId xmlns:r="http://schemas.openxmlformats.org/officeDocument/2006/relationships" id="256" r:id="Rd0201365e7ac4188"/>
    <p:sldId xmlns:r="http://schemas.openxmlformats.org/officeDocument/2006/relationships" id="257" r:id="Rc047ae0ddcbf4c96"/>
    <p:sldId xmlns:r="http://schemas.openxmlformats.org/officeDocument/2006/relationships" id="258" r:id="Ra2eb8393bb5f4008"/>
    <p:sldId xmlns:r="http://schemas.openxmlformats.org/officeDocument/2006/relationships" id="259" r:id="R639c8a894e3147da"/>
    <p:sldId xmlns:r="http://schemas.openxmlformats.org/officeDocument/2006/relationships" id="260" r:id="Rc967528217464878"/>
    <p:sldId xmlns:r="http://schemas.openxmlformats.org/officeDocument/2006/relationships" id="261" r:id="R077338db4b1f4c41"/>
    <p:sldId xmlns:r="http://schemas.openxmlformats.org/officeDocument/2006/relationships" id="262" r:id="R73643d6831fe42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12d7c41e6c4a6f" /><Relationship Type="http://schemas.openxmlformats.org/officeDocument/2006/relationships/slide" Target="/ppt/slides/slide1.xml" Id="Rd0201365e7ac4188" /><Relationship Type="http://schemas.openxmlformats.org/officeDocument/2006/relationships/slide" Target="/ppt/slides/slide2.xml" Id="Rc047ae0ddcbf4c96" /><Relationship Type="http://schemas.openxmlformats.org/officeDocument/2006/relationships/slide" Target="/ppt/slides/slide3.xml" Id="Ra2eb8393bb5f4008" /><Relationship Type="http://schemas.openxmlformats.org/officeDocument/2006/relationships/slide" Target="/ppt/slides/slide4.xml" Id="R639c8a894e3147da" /><Relationship Type="http://schemas.openxmlformats.org/officeDocument/2006/relationships/slide" Target="/ppt/slides/slide5.xml" Id="Rc967528217464878" /><Relationship Type="http://schemas.openxmlformats.org/officeDocument/2006/relationships/slide" Target="/ppt/slides/slide6.xml" Id="R077338db4b1f4c41" /><Relationship Type="http://schemas.openxmlformats.org/officeDocument/2006/relationships/slide" Target="/ppt/slides/slide7.xml" Id="R73643d6831fe42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bf1d22d82149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5fd0074a643d6" /><Relationship Type="http://schemas.openxmlformats.org/officeDocument/2006/relationships/theme" Target="/ppt/slideMasters/theme/theme1.xml" Id="R14bdcf0da36b41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95fd0074a643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0d53f557343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2caa10b8342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4f681638e40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36bc18d9442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009d19ebb4d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62c27261641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7c9c7c6b34b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MEIERIGÅRDEN HEMNE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MEIERIGÅRDEN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MEIERIGÅRDEN HEMNE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MEIERIGÅRDEN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MEIERIGÅRDEN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MEIERIGÅRDEN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1 669 202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634 273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387 390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3 163 191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4 976 588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MEIERIGÅRDEN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 KOMMUNE  –  33,5 %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JUUL  –  12,1 %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MIDT-NORSK GJENSIDIG BRANNKASSE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SØA EIENDOM AS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HALVARD LIDAL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J RØSTVOLD  –  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MEIERIGÅRDEN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984 570 260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MEIERIGÅRDEN HEMNE AS</a:t>
            </a:r>
          </a:p>
        </p:txBody>
      </p:sp>
    </p:spTree>
  </p:cSld>
  <p:clrMapOvr>
    <a:masterClrMapping xmlns:a="http://schemas.openxmlformats.org/drawingml/2006/main"/>
  </p:clrMapOvr>
</p:sld>
</file>